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s/_rels/slide7.xml.rels" ContentType="application/vnd.openxmlformats-package.relationships+xml"/>
  <Override PartName="/ppt/slides/_rels/slide24.xml.rels" ContentType="application/vnd.openxmlformats-package.relationships+xml"/>
  <Override PartName="/ppt/slides/_rels/slide16.xml.rels" ContentType="application/vnd.openxmlformats-package.relationships+xml"/>
  <Override PartName="/ppt/slides/_rels/slide2.xml.rels" ContentType="application/vnd.openxmlformats-package.relationships+xml"/>
  <Override PartName="/ppt/slides/_rels/slide8.xml.rels" ContentType="application/vnd.openxmlformats-package.relationships+xml"/>
  <Override PartName="/ppt/slides/_rels/slide25.xml.rels" ContentType="application/vnd.openxmlformats-package.relationships+xml"/>
  <Override PartName="/ppt/slides/_rels/slide10.xml.rels" ContentType="application/vnd.openxmlformats-package.relationships+xml"/>
  <Override PartName="/ppt/slides/_rels/slide34.xml.rels" ContentType="application/vnd.openxmlformats-package.relationships+xml"/>
  <Override PartName="/ppt/slides/_rels/slide33.xml.rels" ContentType="application/vnd.openxmlformats-package.relationships+xml"/>
  <Override PartName="/ppt/slides/_rels/slide32.xml.rels" ContentType="application/vnd.openxmlformats-package.relationships+xml"/>
  <Override PartName="/ppt/slides/_rels/slide22.xml.rels" ContentType="application/vnd.openxmlformats-package.relationships+xml"/>
  <Override PartName="/ppt/slides/_rels/slide5.xml.rels" ContentType="application/vnd.openxmlformats-package.relationships+xml"/>
  <Override PartName="/ppt/slides/_rels/slide31.xml.rels" ContentType="application/vnd.openxmlformats-package.relationships+xml"/>
  <Override PartName="/ppt/slides/_rels/slide29.xml.rels" ContentType="application/vnd.openxmlformats-package.relationships+xml"/>
  <Override PartName="/ppt/slides/_rels/slide30.xml.rels" ContentType="application/vnd.openxmlformats-package.relationships+xml"/>
  <Override PartName="/ppt/slides/_rels/slide28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27.xml.rels" ContentType="application/vnd.openxmlformats-package.relationships+xml"/>
  <Override PartName="/ppt/slides/_rels/slide6.xml.rels" ContentType="application/vnd.openxmlformats-package.relationships+xml"/>
  <Override PartName="/ppt/slides/_rels/slide23.xml.rels" ContentType="application/vnd.openxmlformats-package.relationships+xml"/>
  <Override PartName="/ppt/slides/_rels/slide35.xml.rels" ContentType="application/vnd.openxmlformats-package.relationships+xml"/>
  <Override PartName="/ppt/slides/_rels/slide36.xml.rels" ContentType="application/vnd.openxmlformats-package.relationships+xml"/>
  <Override PartName="/ppt/slides/_rels/slide1.xml.rels" ContentType="application/vnd.openxmlformats-package.relationships+xml"/>
  <Override PartName="/ppt/slides/_rels/slide19.xml.rels" ContentType="application/vnd.openxmlformats-package.relationships+xml"/>
  <Override PartName="/ppt/slides/_rels/slide12.xml.rels" ContentType="application/vnd.openxmlformats-package.relationships+xml"/>
  <Override PartName="/ppt/slides/_rels/slide21.xml.rels" ContentType="application/vnd.openxmlformats-package.relationships+xml"/>
  <Override PartName="/ppt/slides/_rels/slide4.xml.rels" ContentType="application/vnd.openxmlformats-package.relationships+xml"/>
  <Override PartName="/ppt/slides/_rels/slide18.xml.rels" ContentType="application/vnd.openxmlformats-package.relationships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26.xml.rels" ContentType="application/vnd.openxmlformats-package.relationships+xml"/>
  <Override PartName="/ppt/slides/_rels/slide20.xml.rels" ContentType="application/vnd.openxmlformats-package.relationships+xml"/>
  <Override PartName="/ppt/slides/_rels/slide3.xml.rels" ContentType="application/vnd.openxmlformats-package.relationships+xml"/>
  <Override PartName="/ppt/slides/_rels/slide17.xml.rels" ContentType="application/vnd.openxmlformats-package.relationships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14.xml" ContentType="application/vnd.openxmlformats-officedocument.presentationml.slide+xml"/>
  <Override PartName="/ppt/slides/slide6.xml" ContentType="application/vnd.openxmlformats-officedocument.presentationml.slide+xml"/>
  <Override PartName="/ppt/slides/slide25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13.xml" ContentType="application/vnd.openxmlformats-officedocument.presentationml.slide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22.xml" ContentType="application/vnd.openxmlformats-officedocument.presentationml.slide+xml"/>
  <Override PartName="/ppt/slides/slide34.xml" ContentType="application/vnd.openxmlformats-officedocument.presentationml.slide+xml"/>
  <Override PartName="/ppt/slides/slide23.xml" ContentType="application/vnd.openxmlformats-officedocument.presentationml.slide+xml"/>
  <Override PartName="/ppt/slides/slide15.xml" ContentType="application/vnd.openxmlformats-officedocument.presentationml.slide+xml"/>
  <Override PartName="/ppt/slides/slide7.xml" ContentType="application/vnd.openxmlformats-officedocument.presentationml.slide+xml"/>
  <Override PartName="/ppt/slides/slide35.xml" ContentType="application/vnd.openxmlformats-officedocument.presentationml.slide+xml"/>
  <Override PartName="/ppt/slides/slide24.xml" ContentType="application/vnd.openxmlformats-officedocument.presentationml.slide+xml"/>
  <Override PartName="/ppt/slides/slide36.xml" ContentType="application/vnd.openxmlformats-officedocument.presentationml.slide+xml"/>
  <Override PartName="/ppt/slides/slide12.xml" ContentType="application/vnd.openxmlformats-officedocument.presentationml.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0.xml" ContentType="application/vnd.openxmlformats-officedocument.presentationml.slide+xml"/>
  <Override PartName="/ppt/slides/slide11.xml" ContentType="application/vnd.openxmlformats-officedocument.presentationml.slide+xml"/>
  <Override PartName="/ppt/slides/slide3.xml" ContentType="application/vnd.openxmlformats-officedocument.presentationml.slide+xml"/>
  <Override PartName="/ppt/slides/slide9.xml" ContentType="application/vnd.openxmlformats-officedocument.presentationml.slide+xml"/>
  <Override PartName="/ppt/slides/slide17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8.xml" ContentType="application/vnd.openxmlformats-officedocument.presentationml.slide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_rels/presentation.xml.rels" ContentType="application/vnd.openxmlformats-package.relationships+xml"/>
  <Override PartName="/ppt/media/image28.png" ContentType="image/png"/>
  <Override PartName="/ppt/media/image27.png" ContentType="image/png"/>
  <Override PartName="/ppt/media/image25.png" ContentType="image/png"/>
  <Override PartName="/ppt/media/image29.png" ContentType="image/png"/>
  <Override PartName="/ppt/media/image24.jpeg" ContentType="image/jpeg"/>
  <Override PartName="/ppt/media/image20.png" ContentType="image/png"/>
  <Override PartName="/ppt/media/image17.png" ContentType="image/png"/>
  <Override PartName="/ppt/media/image8.png" ContentType="image/png"/>
  <Override PartName="/ppt/media/image12.png" ContentType="image/png"/>
  <Override PartName="/ppt/media/image35.png" ContentType="image/png"/>
  <Override PartName="/ppt/media/image3.png" ContentType="image/png"/>
  <Override PartName="/ppt/media/image18.png" ContentType="image/png"/>
  <Override PartName="/ppt/media/image9.png" ContentType="image/png"/>
  <Override PartName="/ppt/media/image13.png" ContentType="image/png"/>
  <Override PartName="/ppt/media/image4.png" ContentType="image/png"/>
  <Override PartName="/ppt/media/image30.png" ContentType="image/png"/>
  <Override PartName="/ppt/media/image31.png" ContentType="image/png"/>
  <Override PartName="/ppt/media/image32.png" ContentType="image/png"/>
  <Override PartName="/ppt/media/image33.png" ContentType="image/png"/>
  <Override PartName="/ppt/media/image11.png" ContentType="image/png"/>
  <Override PartName="/ppt/media/image2.png" ContentType="image/png"/>
  <Override PartName="/ppt/media/image34.png" ContentType="image/png"/>
  <Override PartName="/ppt/media/image7.png" ContentType="image/png"/>
  <Override PartName="/ppt/media/image5.png" ContentType="image/png"/>
  <Override PartName="/ppt/media/image14.png" ContentType="image/png"/>
  <Override PartName="/ppt/media/image6.png" ContentType="image/png"/>
  <Override PartName="/ppt/media/image15.png" ContentType="image/png"/>
  <Override PartName="/ppt/media/image1.jpeg" ContentType="image/jpeg"/>
  <Override PartName="/ppt/media/image10.png" ContentType="image/png"/>
  <Override PartName="/ppt/media/image19.png" ContentType="image/png"/>
  <Override PartName="/ppt/media/image21.png" ContentType="image/png"/>
  <Override PartName="/ppt/media/image22.png" ContentType="image/png"/>
  <Override PartName="/ppt/media/image16.png" ContentType="image/png"/>
  <Override PartName="/ppt/media/image23.gif" ContentType="image/gif"/>
  <Override PartName="/ppt/media/image26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</p:sldIdLst>
  <p:sldSz cx="10080625" cy="5670550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presProps" Target="presProps.xml"/>
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gif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 algn="ctr">
              <a:buNone/>
            </a:pPr>
            <a:endParaRPr b="0" lang="en-US" sz="4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 algn="ctr">
              <a:buNone/>
            </a:pPr>
            <a:endParaRPr b="0" lang="en-US" sz="3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C7ED2B41-971A-4DBE-ABC1-58E04A683D5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4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3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Second Outline Level</a:t>
            </a:r>
            <a:endParaRPr b="0" lang="en-US" sz="2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Third Outline Level</a:t>
            </a:r>
            <a:endParaRPr b="0" lang="en-US" sz="2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Fourth Outline Level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Fifth Outline Level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Sixth Outline Level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Seventh Outline Level</a:t>
            </a:r>
            <a:endParaRPr b="0" lang="en-US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1"/>
          </p:nvPr>
        </p:nvSpPr>
        <p:spPr>
          <a:xfrm>
            <a:off x="504000" y="5165280"/>
            <a:ext cx="2348280" cy="39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ffffff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&lt;date/time&gt;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 idx="2"/>
          </p:nvPr>
        </p:nvSpPr>
        <p:spPr>
          <a:xfrm>
            <a:off x="3447360" y="5165280"/>
            <a:ext cx="3195000" cy="39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ffffff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 idx="3"/>
          </p:nvPr>
        </p:nvSpPr>
        <p:spPr>
          <a:xfrm>
            <a:off x="7227360" y="5165280"/>
            <a:ext cx="2348280" cy="39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trike="noStrike" u="none">
                <a:solidFill>
                  <a:srgbClr val="ffffff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buNone/>
            </a:pPr>
            <a:fld id="{E1378861-3A38-45CA-8C67-1A4B29940801}" type="slidenum">
              <a:rPr b="0" lang="en-US" sz="14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&lt;number&gt;</a:t>
            </a:fld>
            <a:endParaRPr b="0" lang="en-US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11.png"/><Relationship Id="rId3" Type="http://schemas.openxmlformats.org/officeDocument/2006/relationships/image" Target="../media/image11.png"/><Relationship Id="rId4" Type="http://schemas.openxmlformats.org/officeDocument/2006/relationships/image" Target="../media/image11.png"/><Relationship Id="rId5" Type="http://schemas.openxmlformats.org/officeDocument/2006/relationships/image" Target="../media/image11.png"/><Relationship Id="rId6" Type="http://schemas.openxmlformats.org/officeDocument/2006/relationships/image" Target="../media/image11.png"/><Relationship Id="rId7" Type="http://schemas.openxmlformats.org/officeDocument/2006/relationships/image" Target="../media/image11.png"/><Relationship Id="rId8" Type="http://schemas.openxmlformats.org/officeDocument/2006/relationships/image" Target="../media/image12.png"/><Relationship Id="rId9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14.png"/><Relationship Id="rId3" Type="http://schemas.openxmlformats.org/officeDocument/2006/relationships/image" Target="../media/image14.png"/><Relationship Id="rId4" Type="http://schemas.openxmlformats.org/officeDocument/2006/relationships/image" Target="../media/image14.png"/><Relationship Id="rId5" Type="http://schemas.openxmlformats.org/officeDocument/2006/relationships/image" Target="../media/image14.png"/><Relationship Id="rId6" Type="http://schemas.openxmlformats.org/officeDocument/2006/relationships/image" Target="../media/image14.png"/><Relationship Id="rId7" Type="http://schemas.openxmlformats.org/officeDocument/2006/relationships/image" Target="../media/image14.png"/><Relationship Id="rId8" Type="http://schemas.openxmlformats.org/officeDocument/2006/relationships/image" Target="../media/image14.png"/><Relationship Id="rId9" Type="http://schemas.openxmlformats.org/officeDocument/2006/relationships/hyperlink" Target="https://eyes.nasa.gov/apps/earth/#/" TargetMode="External"/><Relationship Id="rId10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15.png"/><Relationship Id="rId3" Type="http://schemas.openxmlformats.org/officeDocument/2006/relationships/image" Target="../media/image15.png"/><Relationship Id="rId4" Type="http://schemas.openxmlformats.org/officeDocument/2006/relationships/image" Target="../media/image15.png"/><Relationship Id="rId5" Type="http://schemas.openxmlformats.org/officeDocument/2006/relationships/image" Target="../media/image15.png"/><Relationship Id="rId6" Type="http://schemas.openxmlformats.org/officeDocument/2006/relationships/image" Target="../media/image15.png"/><Relationship Id="rId7" Type="http://schemas.openxmlformats.org/officeDocument/2006/relationships/image" Target="../media/image15.png"/><Relationship Id="rId8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16.png"/><Relationship Id="rId3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hyperlink" Target="https://sketchfab.com/3d-models/earths-moon-eb79fe1fd8b6453485a53892d7a90348" TargetMode="External"/><Relationship Id="rId3" Type="http://schemas.openxmlformats.org/officeDocument/2006/relationships/image" Target="../media/image17.png"/><Relationship Id="rId4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19.png"/><Relationship Id="rId3" Type="http://schemas.openxmlformats.org/officeDocument/2006/relationships/image" Target="../media/image20.png"/><Relationship Id="rId4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1.png"/><Relationship Id="rId3" Type="http://schemas.openxmlformats.org/officeDocument/2006/relationships/image" Target="../media/image21.png"/><Relationship Id="rId4" Type="http://schemas.openxmlformats.org/officeDocument/2006/relationships/image" Target="../media/image21.png"/><Relationship Id="rId5" Type="http://schemas.openxmlformats.org/officeDocument/2006/relationships/image" Target="../media/image21.png"/><Relationship Id="rId6" Type="http://schemas.openxmlformats.org/officeDocument/2006/relationships/image" Target="../media/image21.png"/><Relationship Id="rId7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3.png"/><Relationship Id="rId3" Type="http://schemas.openxmlformats.org/officeDocument/2006/relationships/image" Target="../media/image3.png"/><Relationship Id="rId4" Type="http://schemas.openxmlformats.org/officeDocument/2006/relationships/image" Target="../media/image3.png"/><Relationship Id="rId5" Type="http://schemas.openxmlformats.org/officeDocument/2006/relationships/image" Target="../media/image3.png"/><Relationship Id="rId6" Type="http://schemas.openxmlformats.org/officeDocument/2006/relationships/image" Target="../media/image3.png"/><Relationship Id="rId7" Type="http://schemas.openxmlformats.org/officeDocument/2006/relationships/image" Target="../media/image3.png"/><Relationship Id="rId8" Type="http://schemas.openxmlformats.org/officeDocument/2006/relationships/hyperlink" Target="https://eyes.nasa.gov/apps/orrery/#/home" TargetMode="External"/><Relationship Id="rId9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2.png"/><Relationship Id="rId3" Type="http://schemas.openxmlformats.org/officeDocument/2006/relationships/slideLayout" Target="../slideLayouts/slideLayout1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3.gif"/><Relationship Id="rId3" Type="http://schemas.openxmlformats.org/officeDocument/2006/relationships/image" Target="../media/image23.gif"/><Relationship Id="rId4" Type="http://schemas.openxmlformats.org/officeDocument/2006/relationships/image" Target="../media/image23.gif"/><Relationship Id="rId5" Type="http://schemas.openxmlformats.org/officeDocument/2006/relationships/image" Target="../media/image23.gif"/><Relationship Id="rId6" Type="http://schemas.openxmlformats.org/officeDocument/2006/relationships/image" Target="../media/image23.gif"/><Relationship Id="rId7" Type="http://schemas.openxmlformats.org/officeDocument/2006/relationships/image" Target="../media/image23.gif"/><Relationship Id="rId8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24.jpeg"/><Relationship Id="rId2" Type="http://schemas.openxmlformats.org/officeDocument/2006/relationships/image" Target="../media/image25.png"/><Relationship Id="rId3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6.png"/><Relationship Id="rId3" Type="http://schemas.openxmlformats.org/officeDocument/2006/relationships/image" Target="../media/image26.png"/><Relationship Id="rId4" Type="http://schemas.openxmlformats.org/officeDocument/2006/relationships/image" Target="../media/image26.png"/><Relationship Id="rId5" Type="http://schemas.openxmlformats.org/officeDocument/2006/relationships/image" Target="../media/image26.png"/><Relationship Id="rId6" Type="http://schemas.openxmlformats.org/officeDocument/2006/relationships/image" Target="../media/image26.png"/><Relationship Id="rId7" Type="http://schemas.openxmlformats.org/officeDocument/2006/relationships/image" Target="../media/image26.png"/><Relationship Id="rId8" Type="http://schemas.openxmlformats.org/officeDocument/2006/relationships/image" Target="../media/image26.png"/><Relationship Id="rId9" Type="http://schemas.openxmlformats.org/officeDocument/2006/relationships/slideLayout" Target="../slideLayouts/slideLayout1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7.png"/><Relationship Id="rId3" Type="http://schemas.openxmlformats.org/officeDocument/2006/relationships/slideLayout" Target="../slideLayouts/slideLayout1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8.png"/><Relationship Id="rId3" Type="http://schemas.openxmlformats.org/officeDocument/2006/relationships/image" Target="../media/image28.png"/><Relationship Id="rId4" Type="http://schemas.openxmlformats.org/officeDocument/2006/relationships/image" Target="../media/image28.png"/><Relationship Id="rId5" Type="http://schemas.openxmlformats.org/officeDocument/2006/relationships/image" Target="../media/image28.png"/><Relationship Id="rId6" Type="http://schemas.openxmlformats.org/officeDocument/2006/relationships/image" Target="../media/image28.png"/><Relationship Id="rId7" Type="http://schemas.openxmlformats.org/officeDocument/2006/relationships/slideLayout" Target="../slideLayouts/slideLayout1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9.png"/><Relationship Id="rId3" Type="http://schemas.openxmlformats.org/officeDocument/2006/relationships/slideLayout" Target="../slideLayouts/slideLayout1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30.png"/><Relationship Id="rId3" Type="http://schemas.openxmlformats.org/officeDocument/2006/relationships/image" Target="../media/image30.png"/><Relationship Id="rId4" Type="http://schemas.openxmlformats.org/officeDocument/2006/relationships/image" Target="../media/image30.png"/><Relationship Id="rId5" Type="http://schemas.openxmlformats.org/officeDocument/2006/relationships/image" Target="../media/image30.png"/><Relationship Id="rId6" Type="http://schemas.openxmlformats.org/officeDocument/2006/relationships/image" Target="../media/image30.png"/><Relationship Id="rId7" Type="http://schemas.openxmlformats.org/officeDocument/2006/relationships/slideLayout" Target="../slideLayouts/slideLayout1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1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31.png"/><Relationship Id="rId3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1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32.png"/><Relationship Id="rId3" Type="http://schemas.openxmlformats.org/officeDocument/2006/relationships/slideLayout" Target="../slideLayouts/slideLayout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1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1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33.png"/><Relationship Id="rId3" Type="http://schemas.openxmlformats.org/officeDocument/2006/relationships/slideLayout" Target="../slideLayouts/slideLayout1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34.png"/><Relationship Id="rId3" Type="http://schemas.openxmlformats.org/officeDocument/2006/relationships/slideLayout" Target="../slideLayouts/slideLayout1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35.png"/><Relationship Id="rId3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6.png"/><Relationship Id="rId3" Type="http://schemas.openxmlformats.org/officeDocument/2006/relationships/image" Target="../media/image6.png"/><Relationship Id="rId4" Type="http://schemas.openxmlformats.org/officeDocument/2006/relationships/image" Target="../media/image6.png"/><Relationship Id="rId5" Type="http://schemas.openxmlformats.org/officeDocument/2006/relationships/image" Target="../media/image6.png"/><Relationship Id="rId6" Type="http://schemas.openxmlformats.org/officeDocument/2006/relationships/image" Target="../media/image6.png"/><Relationship Id="rId7" Type="http://schemas.openxmlformats.org/officeDocument/2006/relationships/image" Target="../media/image6.png"/><Relationship Id="rId8" Type="http://schemas.openxmlformats.org/officeDocument/2006/relationships/image" Target="../media/image6.png"/><Relationship Id="rId9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8.png"/><Relationship Id="rId3" Type="http://schemas.openxmlformats.org/officeDocument/2006/relationships/image" Target="../media/image8.png"/><Relationship Id="rId4" Type="http://schemas.openxmlformats.org/officeDocument/2006/relationships/image" Target="../media/image8.png"/><Relationship Id="rId5" Type="http://schemas.openxmlformats.org/officeDocument/2006/relationships/image" Target="../media/image8.png"/><Relationship Id="rId6" Type="http://schemas.openxmlformats.org/officeDocument/2006/relationships/image" Target="../media/image8.png"/><Relationship Id="rId7" Type="http://schemas.openxmlformats.org/officeDocument/2006/relationships/image" Target="../media/image8.png"/><Relationship Id="rId8" Type="http://schemas.openxmlformats.org/officeDocument/2006/relationships/image" Target="../media/image8.png"/><Relationship Id="rId9" Type="http://schemas.openxmlformats.org/officeDocument/2006/relationships/image" Target="../media/image8.png"/><Relationship Id="rId10" Type="http://schemas.openxmlformats.org/officeDocument/2006/relationships/image" Target="../media/image8.png"/><Relationship Id="rId11" Type="http://schemas.openxmlformats.org/officeDocument/2006/relationships/image" Target="../media/image8.png"/><Relationship Id="rId12" Type="http://schemas.openxmlformats.org/officeDocument/2006/relationships/image" Target="../media/image9.png"/><Relationship Id="rId13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"/>
          <p:cNvSpPr txBox="1"/>
          <p:nvPr/>
        </p:nvSpPr>
        <p:spPr>
          <a:xfrm>
            <a:off x="1371600" y="1600200"/>
            <a:ext cx="5715000" cy="28155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 anchorCtr="1">
            <a:spAutoFit/>
          </a:bodyPr>
          <a:p>
            <a:pPr algn="ctr"/>
            <a:r>
              <a:rPr b="0" lang="en-US" sz="96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Today  </a:t>
            </a:r>
            <a:endParaRPr b="0" lang="en-US" sz="9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algn="ctr"/>
            <a:r>
              <a:rPr b="0" lang="en-US" sz="96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About </a:t>
            </a:r>
            <a:endParaRPr b="0" lang="en-US" sz="9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8" name=""/>
          <p:cNvSpPr/>
          <p:nvPr/>
        </p:nvSpPr>
        <p:spPr>
          <a:xfrm>
            <a:off x="10080000" y="0"/>
            <a:ext cx="10079640" cy="5669280"/>
          </a:xfrm>
          <a:custGeom>
            <a:avLst/>
            <a:gdLst/>
            <a:ahLst/>
            <a:rect l="0" t="0" r="r" b="b"/>
            <a:pathLst>
              <a:path w="27999" h="15748">
                <a:moveTo>
                  <a:pt x="0" y="15748"/>
                </a:moveTo>
                <a:lnTo>
                  <a:pt x="0" y="0"/>
                </a:lnTo>
                <a:lnTo>
                  <a:pt x="27999" y="0"/>
                </a:lnTo>
                <a:lnTo>
                  <a:pt x="27999" y="15748"/>
                </a:lnTo>
                <a:lnTo>
                  <a:pt x="0" y="15748"/>
                </a:lnTo>
                <a:moveTo>
                  <a:pt x="2369" y="2553"/>
                </a:moveTo>
                <a:lnTo>
                  <a:pt x="2367" y="2611"/>
                </a:lnTo>
                <a:lnTo>
                  <a:pt x="2364" y="2639"/>
                </a:lnTo>
                <a:lnTo>
                  <a:pt x="2361" y="2666"/>
                </a:lnTo>
                <a:lnTo>
                  <a:pt x="2356" y="2692"/>
                </a:lnTo>
                <a:lnTo>
                  <a:pt x="2349" y="2718"/>
                </a:lnTo>
                <a:lnTo>
                  <a:pt x="2342" y="2743"/>
                </a:lnTo>
                <a:lnTo>
                  <a:pt x="2334" y="2768"/>
                </a:lnTo>
                <a:lnTo>
                  <a:pt x="2325" y="2791"/>
                </a:lnTo>
                <a:lnTo>
                  <a:pt x="2316" y="2813"/>
                </a:lnTo>
                <a:lnTo>
                  <a:pt x="2305" y="2836"/>
                </a:lnTo>
                <a:lnTo>
                  <a:pt x="2291" y="2856"/>
                </a:lnTo>
                <a:lnTo>
                  <a:pt x="2278" y="2877"/>
                </a:lnTo>
                <a:lnTo>
                  <a:pt x="2264" y="2896"/>
                </a:lnTo>
                <a:lnTo>
                  <a:pt x="2249" y="2916"/>
                </a:lnTo>
                <a:lnTo>
                  <a:pt x="2232" y="2934"/>
                </a:lnTo>
                <a:lnTo>
                  <a:pt x="2215" y="2950"/>
                </a:lnTo>
                <a:lnTo>
                  <a:pt x="2197" y="2967"/>
                </a:lnTo>
                <a:lnTo>
                  <a:pt x="2177" y="2981"/>
                </a:lnTo>
                <a:lnTo>
                  <a:pt x="2157" y="2995"/>
                </a:lnTo>
                <a:lnTo>
                  <a:pt x="2114" y="3020"/>
                </a:lnTo>
                <a:lnTo>
                  <a:pt x="2067" y="3040"/>
                </a:lnTo>
                <a:lnTo>
                  <a:pt x="2017" y="3056"/>
                </a:lnTo>
                <a:lnTo>
                  <a:pt x="1963" y="3066"/>
                </a:lnTo>
                <a:lnTo>
                  <a:pt x="1906" y="3072"/>
                </a:lnTo>
                <a:lnTo>
                  <a:pt x="1845" y="3075"/>
                </a:lnTo>
                <a:lnTo>
                  <a:pt x="1790" y="3074"/>
                </a:lnTo>
                <a:lnTo>
                  <a:pt x="1736" y="3069"/>
                </a:lnTo>
                <a:lnTo>
                  <a:pt x="1683" y="3060"/>
                </a:lnTo>
                <a:lnTo>
                  <a:pt x="1632" y="3048"/>
                </a:lnTo>
                <a:lnTo>
                  <a:pt x="1583" y="3033"/>
                </a:lnTo>
                <a:lnTo>
                  <a:pt x="1535" y="3015"/>
                </a:lnTo>
                <a:lnTo>
                  <a:pt x="1488" y="2993"/>
                </a:lnTo>
                <a:lnTo>
                  <a:pt x="1444" y="2967"/>
                </a:lnTo>
                <a:lnTo>
                  <a:pt x="1444" y="2613"/>
                </a:lnTo>
                <a:lnTo>
                  <a:pt x="1546" y="2666"/>
                </a:lnTo>
                <a:lnTo>
                  <a:pt x="1599" y="2691"/>
                </a:lnTo>
                <a:lnTo>
                  <a:pt x="1653" y="2715"/>
                </a:lnTo>
                <a:lnTo>
                  <a:pt x="1681" y="2725"/>
                </a:lnTo>
                <a:lnTo>
                  <a:pt x="1707" y="2736"/>
                </a:lnTo>
                <a:lnTo>
                  <a:pt x="1735" y="2743"/>
                </a:lnTo>
                <a:lnTo>
                  <a:pt x="1761" y="2750"/>
                </a:lnTo>
                <a:lnTo>
                  <a:pt x="1788" y="2755"/>
                </a:lnTo>
                <a:lnTo>
                  <a:pt x="1815" y="2759"/>
                </a:lnTo>
                <a:lnTo>
                  <a:pt x="1842" y="2760"/>
                </a:lnTo>
                <a:lnTo>
                  <a:pt x="1869" y="2761"/>
                </a:lnTo>
                <a:lnTo>
                  <a:pt x="1896" y="2760"/>
                </a:lnTo>
                <a:lnTo>
                  <a:pt x="1921" y="2757"/>
                </a:lnTo>
                <a:lnTo>
                  <a:pt x="1944" y="2754"/>
                </a:lnTo>
                <a:lnTo>
                  <a:pt x="1964" y="2748"/>
                </a:lnTo>
                <a:lnTo>
                  <a:pt x="1984" y="2741"/>
                </a:lnTo>
                <a:lnTo>
                  <a:pt x="1992" y="2736"/>
                </a:lnTo>
                <a:lnTo>
                  <a:pt x="2000" y="2730"/>
                </a:lnTo>
                <a:lnTo>
                  <a:pt x="2007" y="2725"/>
                </a:lnTo>
                <a:lnTo>
                  <a:pt x="2014" y="2720"/>
                </a:lnTo>
                <a:lnTo>
                  <a:pt x="2021" y="2714"/>
                </a:lnTo>
                <a:lnTo>
                  <a:pt x="2027" y="2707"/>
                </a:lnTo>
                <a:lnTo>
                  <a:pt x="2034" y="2701"/>
                </a:lnTo>
                <a:lnTo>
                  <a:pt x="2039" y="2693"/>
                </a:lnTo>
                <a:lnTo>
                  <a:pt x="2044" y="2685"/>
                </a:lnTo>
                <a:lnTo>
                  <a:pt x="2048" y="2679"/>
                </a:lnTo>
                <a:lnTo>
                  <a:pt x="2052" y="2670"/>
                </a:lnTo>
                <a:lnTo>
                  <a:pt x="2056" y="2662"/>
                </a:lnTo>
                <a:lnTo>
                  <a:pt x="2060" y="2655"/>
                </a:lnTo>
                <a:lnTo>
                  <a:pt x="2063" y="2646"/>
                </a:lnTo>
                <a:lnTo>
                  <a:pt x="2065" y="2637"/>
                </a:lnTo>
                <a:lnTo>
                  <a:pt x="2068" y="2628"/>
                </a:lnTo>
                <a:lnTo>
                  <a:pt x="2070" y="2619"/>
                </a:lnTo>
                <a:lnTo>
                  <a:pt x="2071" y="2610"/>
                </a:lnTo>
                <a:lnTo>
                  <a:pt x="2073" y="2590"/>
                </a:lnTo>
                <a:lnTo>
                  <a:pt x="2074" y="2570"/>
                </a:lnTo>
                <a:lnTo>
                  <a:pt x="2073" y="2553"/>
                </a:lnTo>
                <a:lnTo>
                  <a:pt x="2072" y="2538"/>
                </a:lnTo>
                <a:lnTo>
                  <a:pt x="2069" y="2522"/>
                </a:lnTo>
                <a:lnTo>
                  <a:pt x="2065" y="2507"/>
                </a:lnTo>
                <a:lnTo>
                  <a:pt x="2060" y="2493"/>
                </a:lnTo>
                <a:lnTo>
                  <a:pt x="2054" y="2480"/>
                </a:lnTo>
                <a:lnTo>
                  <a:pt x="2046" y="2467"/>
                </a:lnTo>
                <a:lnTo>
                  <a:pt x="2038" y="2454"/>
                </a:lnTo>
                <a:lnTo>
                  <a:pt x="2028" y="2442"/>
                </a:lnTo>
                <a:lnTo>
                  <a:pt x="2017" y="2431"/>
                </a:lnTo>
                <a:lnTo>
                  <a:pt x="2006" y="2419"/>
                </a:lnTo>
                <a:lnTo>
                  <a:pt x="1995" y="2409"/>
                </a:lnTo>
                <a:lnTo>
                  <a:pt x="1982" y="2398"/>
                </a:lnTo>
                <a:lnTo>
                  <a:pt x="1968" y="2386"/>
                </a:lnTo>
                <a:lnTo>
                  <a:pt x="1939" y="2365"/>
                </a:lnTo>
                <a:lnTo>
                  <a:pt x="1797" y="2277"/>
                </a:lnTo>
                <a:lnTo>
                  <a:pt x="1690" y="2205"/>
                </a:lnTo>
                <a:lnTo>
                  <a:pt x="1676" y="2194"/>
                </a:lnTo>
                <a:lnTo>
                  <a:pt x="1662" y="2183"/>
                </a:lnTo>
                <a:lnTo>
                  <a:pt x="1647" y="2171"/>
                </a:lnTo>
                <a:lnTo>
                  <a:pt x="1634" y="2158"/>
                </a:lnTo>
                <a:lnTo>
                  <a:pt x="1607" y="2131"/>
                </a:lnTo>
                <a:lnTo>
                  <a:pt x="1580" y="2102"/>
                </a:lnTo>
                <a:lnTo>
                  <a:pt x="1567" y="2086"/>
                </a:lnTo>
                <a:lnTo>
                  <a:pt x="1555" y="2070"/>
                </a:lnTo>
                <a:lnTo>
                  <a:pt x="1543" y="2052"/>
                </a:lnTo>
                <a:lnTo>
                  <a:pt x="1532" y="2034"/>
                </a:lnTo>
                <a:lnTo>
                  <a:pt x="1521" y="2014"/>
                </a:lnTo>
                <a:lnTo>
                  <a:pt x="1512" y="1995"/>
                </a:lnTo>
                <a:lnTo>
                  <a:pt x="1503" y="1975"/>
                </a:lnTo>
                <a:lnTo>
                  <a:pt x="1493" y="1953"/>
                </a:lnTo>
                <a:lnTo>
                  <a:pt x="1485" y="1930"/>
                </a:lnTo>
                <a:lnTo>
                  <a:pt x="1478" y="1906"/>
                </a:lnTo>
                <a:lnTo>
                  <a:pt x="1473" y="1882"/>
                </a:lnTo>
                <a:lnTo>
                  <a:pt x="1468" y="1855"/>
                </a:lnTo>
                <a:lnTo>
                  <a:pt x="1464" y="1828"/>
                </a:lnTo>
                <a:lnTo>
                  <a:pt x="1461" y="1801"/>
                </a:lnTo>
                <a:lnTo>
                  <a:pt x="1460" y="1771"/>
                </a:lnTo>
                <a:lnTo>
                  <a:pt x="1459" y="1742"/>
                </a:lnTo>
                <a:lnTo>
                  <a:pt x="1461" y="1683"/>
                </a:lnTo>
                <a:lnTo>
                  <a:pt x="1467" y="1627"/>
                </a:lnTo>
                <a:lnTo>
                  <a:pt x="1472" y="1602"/>
                </a:lnTo>
                <a:lnTo>
                  <a:pt x="1477" y="1576"/>
                </a:lnTo>
                <a:lnTo>
                  <a:pt x="1484" y="1552"/>
                </a:lnTo>
                <a:lnTo>
                  <a:pt x="1491" y="1527"/>
                </a:lnTo>
                <a:lnTo>
                  <a:pt x="1500" y="1504"/>
                </a:lnTo>
                <a:lnTo>
                  <a:pt x="1510" y="1482"/>
                </a:lnTo>
                <a:lnTo>
                  <a:pt x="1520" y="1460"/>
                </a:lnTo>
                <a:lnTo>
                  <a:pt x="1532" y="1440"/>
                </a:lnTo>
                <a:lnTo>
                  <a:pt x="1544" y="1420"/>
                </a:lnTo>
                <a:lnTo>
                  <a:pt x="1558" y="1401"/>
                </a:lnTo>
                <a:lnTo>
                  <a:pt x="1573" y="1383"/>
                </a:lnTo>
                <a:lnTo>
                  <a:pt x="1588" y="1366"/>
                </a:lnTo>
                <a:lnTo>
                  <a:pt x="1605" y="1350"/>
                </a:lnTo>
                <a:lnTo>
                  <a:pt x="1622" y="1334"/>
                </a:lnTo>
                <a:lnTo>
                  <a:pt x="1640" y="1320"/>
                </a:lnTo>
                <a:lnTo>
                  <a:pt x="1659" y="1307"/>
                </a:lnTo>
                <a:lnTo>
                  <a:pt x="1698" y="1284"/>
                </a:lnTo>
                <a:lnTo>
                  <a:pt x="1741" y="1265"/>
                </a:lnTo>
                <a:lnTo>
                  <a:pt x="1787" y="1251"/>
                </a:lnTo>
                <a:lnTo>
                  <a:pt x="1835" y="1240"/>
                </a:lnTo>
                <a:lnTo>
                  <a:pt x="1887" y="1234"/>
                </a:lnTo>
                <a:lnTo>
                  <a:pt x="1941" y="1231"/>
                </a:lnTo>
                <a:lnTo>
                  <a:pt x="1996" y="1234"/>
                </a:lnTo>
                <a:lnTo>
                  <a:pt x="2050" y="1239"/>
                </a:lnTo>
                <a:lnTo>
                  <a:pt x="2075" y="1244"/>
                </a:lnTo>
                <a:lnTo>
                  <a:pt x="2102" y="1249"/>
                </a:lnTo>
                <a:lnTo>
                  <a:pt x="2127" y="1256"/>
                </a:lnTo>
                <a:lnTo>
                  <a:pt x="2153" y="1264"/>
                </a:lnTo>
                <a:lnTo>
                  <a:pt x="2204" y="1282"/>
                </a:lnTo>
                <a:lnTo>
                  <a:pt x="2256" y="1303"/>
                </a:lnTo>
                <a:lnTo>
                  <a:pt x="2309" y="1328"/>
                </a:lnTo>
                <a:lnTo>
                  <a:pt x="2363" y="1357"/>
                </a:lnTo>
                <a:lnTo>
                  <a:pt x="2265" y="1653"/>
                </a:lnTo>
                <a:lnTo>
                  <a:pt x="2218" y="1630"/>
                </a:lnTo>
                <a:lnTo>
                  <a:pt x="2173" y="1609"/>
                </a:lnTo>
                <a:lnTo>
                  <a:pt x="2130" y="1591"/>
                </a:lnTo>
                <a:lnTo>
                  <a:pt x="2091" y="1576"/>
                </a:lnTo>
                <a:lnTo>
                  <a:pt x="2071" y="1570"/>
                </a:lnTo>
                <a:lnTo>
                  <a:pt x="2052" y="1563"/>
                </a:lnTo>
                <a:lnTo>
                  <a:pt x="2032" y="1559"/>
                </a:lnTo>
                <a:lnTo>
                  <a:pt x="2012" y="1555"/>
                </a:lnTo>
                <a:lnTo>
                  <a:pt x="1992" y="1552"/>
                </a:lnTo>
                <a:lnTo>
                  <a:pt x="1971" y="1549"/>
                </a:lnTo>
                <a:lnTo>
                  <a:pt x="1951" y="1548"/>
                </a:lnTo>
                <a:lnTo>
                  <a:pt x="1931" y="1548"/>
                </a:lnTo>
                <a:lnTo>
                  <a:pt x="1910" y="1549"/>
                </a:lnTo>
                <a:lnTo>
                  <a:pt x="1890" y="1550"/>
                </a:lnTo>
                <a:lnTo>
                  <a:pt x="1872" y="1554"/>
                </a:lnTo>
                <a:lnTo>
                  <a:pt x="1855" y="1561"/>
                </a:lnTo>
                <a:lnTo>
                  <a:pt x="1839" y="1567"/>
                </a:lnTo>
                <a:lnTo>
                  <a:pt x="1832" y="1571"/>
                </a:lnTo>
                <a:lnTo>
                  <a:pt x="1825" y="1576"/>
                </a:lnTo>
                <a:lnTo>
                  <a:pt x="1818" y="1581"/>
                </a:lnTo>
                <a:lnTo>
                  <a:pt x="1811" y="1586"/>
                </a:lnTo>
                <a:lnTo>
                  <a:pt x="1805" y="1591"/>
                </a:lnTo>
                <a:lnTo>
                  <a:pt x="1799" y="1598"/>
                </a:lnTo>
                <a:lnTo>
                  <a:pt x="1794" y="1604"/>
                </a:lnTo>
                <a:lnTo>
                  <a:pt x="1788" y="1611"/>
                </a:lnTo>
                <a:lnTo>
                  <a:pt x="1784" y="1617"/>
                </a:lnTo>
                <a:lnTo>
                  <a:pt x="1779" y="1625"/>
                </a:lnTo>
                <a:lnTo>
                  <a:pt x="1776" y="1633"/>
                </a:lnTo>
                <a:lnTo>
                  <a:pt x="1772" y="1640"/>
                </a:lnTo>
                <a:lnTo>
                  <a:pt x="1769" y="1648"/>
                </a:lnTo>
                <a:lnTo>
                  <a:pt x="1766" y="1656"/>
                </a:lnTo>
                <a:lnTo>
                  <a:pt x="1762" y="1663"/>
                </a:lnTo>
                <a:lnTo>
                  <a:pt x="1760" y="1672"/>
                </a:lnTo>
                <a:lnTo>
                  <a:pt x="1758" y="1681"/>
                </a:lnTo>
                <a:lnTo>
                  <a:pt x="1757" y="1690"/>
                </a:lnTo>
                <a:lnTo>
                  <a:pt x="1755" y="1710"/>
                </a:lnTo>
                <a:lnTo>
                  <a:pt x="1754" y="1729"/>
                </a:lnTo>
                <a:lnTo>
                  <a:pt x="1754" y="1741"/>
                </a:lnTo>
                <a:lnTo>
                  <a:pt x="1755" y="1752"/>
                </a:lnTo>
                <a:lnTo>
                  <a:pt x="1756" y="1764"/>
                </a:lnTo>
                <a:lnTo>
                  <a:pt x="1758" y="1774"/>
                </a:lnTo>
                <a:lnTo>
                  <a:pt x="1760" y="1784"/>
                </a:lnTo>
                <a:lnTo>
                  <a:pt x="1764" y="1795"/>
                </a:lnTo>
                <a:lnTo>
                  <a:pt x="1768" y="1805"/>
                </a:lnTo>
                <a:lnTo>
                  <a:pt x="1772" y="1814"/>
                </a:lnTo>
                <a:lnTo>
                  <a:pt x="1776" y="1823"/>
                </a:lnTo>
                <a:lnTo>
                  <a:pt x="1781" y="1832"/>
                </a:lnTo>
                <a:lnTo>
                  <a:pt x="1786" y="1841"/>
                </a:lnTo>
                <a:lnTo>
                  <a:pt x="1792" y="1849"/>
                </a:lnTo>
                <a:lnTo>
                  <a:pt x="1799" y="1858"/>
                </a:lnTo>
                <a:lnTo>
                  <a:pt x="1806" y="1865"/>
                </a:lnTo>
                <a:lnTo>
                  <a:pt x="1813" y="1872"/>
                </a:lnTo>
                <a:lnTo>
                  <a:pt x="1822" y="1879"/>
                </a:lnTo>
                <a:lnTo>
                  <a:pt x="1859" y="1909"/>
                </a:lnTo>
                <a:lnTo>
                  <a:pt x="1905" y="1941"/>
                </a:lnTo>
                <a:lnTo>
                  <a:pt x="1960" y="1977"/>
                </a:lnTo>
                <a:lnTo>
                  <a:pt x="2022" y="2016"/>
                </a:lnTo>
                <a:lnTo>
                  <a:pt x="2075" y="2048"/>
                </a:lnTo>
                <a:lnTo>
                  <a:pt x="2124" y="2081"/>
                </a:lnTo>
                <a:lnTo>
                  <a:pt x="2168" y="2116"/>
                </a:lnTo>
                <a:lnTo>
                  <a:pt x="2209" y="2151"/>
                </a:lnTo>
                <a:lnTo>
                  <a:pt x="2227" y="2169"/>
                </a:lnTo>
                <a:lnTo>
                  <a:pt x="2245" y="2187"/>
                </a:lnTo>
                <a:lnTo>
                  <a:pt x="2262" y="2206"/>
                </a:lnTo>
                <a:lnTo>
                  <a:pt x="2277" y="2227"/>
                </a:lnTo>
                <a:lnTo>
                  <a:pt x="2291" y="2248"/>
                </a:lnTo>
                <a:lnTo>
                  <a:pt x="2305" y="2270"/>
                </a:lnTo>
                <a:lnTo>
                  <a:pt x="2316" y="2293"/>
                </a:lnTo>
                <a:lnTo>
                  <a:pt x="2327" y="2317"/>
                </a:lnTo>
                <a:lnTo>
                  <a:pt x="2337" y="2341"/>
                </a:lnTo>
                <a:lnTo>
                  <a:pt x="2345" y="2367"/>
                </a:lnTo>
                <a:lnTo>
                  <a:pt x="2353" y="2395"/>
                </a:lnTo>
                <a:lnTo>
                  <a:pt x="2359" y="2423"/>
                </a:lnTo>
                <a:lnTo>
                  <a:pt x="2363" y="2454"/>
                </a:lnTo>
                <a:lnTo>
                  <a:pt x="2366" y="2485"/>
                </a:lnTo>
                <a:lnTo>
                  <a:pt x="2368" y="2518"/>
                </a:lnTo>
                <a:lnTo>
                  <a:pt x="2369" y="2553"/>
                </a:lnTo>
                <a:moveTo>
                  <a:pt x="3597" y="2362"/>
                </a:moveTo>
                <a:lnTo>
                  <a:pt x="3595" y="2444"/>
                </a:lnTo>
                <a:lnTo>
                  <a:pt x="3588" y="2522"/>
                </a:lnTo>
                <a:lnTo>
                  <a:pt x="3577" y="2595"/>
                </a:lnTo>
                <a:lnTo>
                  <a:pt x="3561" y="2664"/>
                </a:lnTo>
                <a:lnTo>
                  <a:pt x="3552" y="2697"/>
                </a:lnTo>
                <a:lnTo>
                  <a:pt x="3541" y="2728"/>
                </a:lnTo>
                <a:lnTo>
                  <a:pt x="3530" y="2757"/>
                </a:lnTo>
                <a:lnTo>
                  <a:pt x="3516" y="2786"/>
                </a:lnTo>
                <a:lnTo>
                  <a:pt x="3502" y="2814"/>
                </a:lnTo>
                <a:lnTo>
                  <a:pt x="3488" y="2840"/>
                </a:lnTo>
                <a:lnTo>
                  <a:pt x="3472" y="2865"/>
                </a:lnTo>
                <a:lnTo>
                  <a:pt x="3454" y="2889"/>
                </a:lnTo>
                <a:lnTo>
                  <a:pt x="3436" y="2912"/>
                </a:lnTo>
                <a:lnTo>
                  <a:pt x="3418" y="2932"/>
                </a:lnTo>
                <a:lnTo>
                  <a:pt x="3397" y="2952"/>
                </a:lnTo>
                <a:lnTo>
                  <a:pt x="3377" y="2971"/>
                </a:lnTo>
                <a:lnTo>
                  <a:pt x="3355" y="2988"/>
                </a:lnTo>
                <a:lnTo>
                  <a:pt x="3333" y="3003"/>
                </a:lnTo>
                <a:lnTo>
                  <a:pt x="3311" y="3016"/>
                </a:lnTo>
                <a:lnTo>
                  <a:pt x="3287" y="3029"/>
                </a:lnTo>
                <a:lnTo>
                  <a:pt x="3262" y="3039"/>
                </a:lnTo>
                <a:lnTo>
                  <a:pt x="3236" y="3049"/>
                </a:lnTo>
                <a:lnTo>
                  <a:pt x="3183" y="3063"/>
                </a:lnTo>
                <a:lnTo>
                  <a:pt x="3127" y="3072"/>
                </a:lnTo>
                <a:lnTo>
                  <a:pt x="3067" y="3075"/>
                </a:lnTo>
                <a:lnTo>
                  <a:pt x="3029" y="3074"/>
                </a:lnTo>
                <a:lnTo>
                  <a:pt x="2993" y="3070"/>
                </a:lnTo>
                <a:lnTo>
                  <a:pt x="2957" y="3063"/>
                </a:lnTo>
                <a:lnTo>
                  <a:pt x="2922" y="3054"/>
                </a:lnTo>
                <a:lnTo>
                  <a:pt x="2890" y="3043"/>
                </a:lnTo>
                <a:lnTo>
                  <a:pt x="2857" y="3029"/>
                </a:lnTo>
                <a:lnTo>
                  <a:pt x="2825" y="3012"/>
                </a:lnTo>
                <a:lnTo>
                  <a:pt x="2796" y="2993"/>
                </a:lnTo>
                <a:lnTo>
                  <a:pt x="2767" y="2971"/>
                </a:lnTo>
                <a:lnTo>
                  <a:pt x="2740" y="2946"/>
                </a:lnTo>
                <a:lnTo>
                  <a:pt x="2713" y="2919"/>
                </a:lnTo>
                <a:lnTo>
                  <a:pt x="2690" y="2891"/>
                </a:lnTo>
                <a:lnTo>
                  <a:pt x="2667" y="2859"/>
                </a:lnTo>
                <a:lnTo>
                  <a:pt x="2646" y="2826"/>
                </a:lnTo>
                <a:lnTo>
                  <a:pt x="2627" y="2788"/>
                </a:lnTo>
                <a:lnTo>
                  <a:pt x="2609" y="2750"/>
                </a:lnTo>
                <a:lnTo>
                  <a:pt x="2594" y="2709"/>
                </a:lnTo>
                <a:lnTo>
                  <a:pt x="2580" y="2666"/>
                </a:lnTo>
                <a:lnTo>
                  <a:pt x="2569" y="2620"/>
                </a:lnTo>
                <a:lnTo>
                  <a:pt x="2559" y="2574"/>
                </a:lnTo>
                <a:lnTo>
                  <a:pt x="2551" y="2523"/>
                </a:lnTo>
                <a:lnTo>
                  <a:pt x="2546" y="2472"/>
                </a:lnTo>
                <a:lnTo>
                  <a:pt x="2543" y="2418"/>
                </a:lnTo>
                <a:lnTo>
                  <a:pt x="2542" y="2362"/>
                </a:lnTo>
                <a:lnTo>
                  <a:pt x="2544" y="2279"/>
                </a:lnTo>
                <a:lnTo>
                  <a:pt x="2551" y="2201"/>
                </a:lnTo>
                <a:lnTo>
                  <a:pt x="2561" y="2128"/>
                </a:lnTo>
                <a:lnTo>
                  <a:pt x="2578" y="2059"/>
                </a:lnTo>
                <a:lnTo>
                  <a:pt x="2587" y="2027"/>
                </a:lnTo>
                <a:lnTo>
                  <a:pt x="2597" y="1996"/>
                </a:lnTo>
                <a:lnTo>
                  <a:pt x="2609" y="1967"/>
                </a:lnTo>
                <a:lnTo>
                  <a:pt x="2622" y="1939"/>
                </a:lnTo>
                <a:lnTo>
                  <a:pt x="2636" y="1912"/>
                </a:lnTo>
                <a:lnTo>
                  <a:pt x="2650" y="1886"/>
                </a:lnTo>
                <a:lnTo>
                  <a:pt x="2666" y="1860"/>
                </a:lnTo>
                <a:lnTo>
                  <a:pt x="2684" y="1837"/>
                </a:lnTo>
                <a:lnTo>
                  <a:pt x="2702" y="1815"/>
                </a:lnTo>
                <a:lnTo>
                  <a:pt x="2721" y="1795"/>
                </a:lnTo>
                <a:lnTo>
                  <a:pt x="2741" y="1775"/>
                </a:lnTo>
                <a:lnTo>
                  <a:pt x="2762" y="1757"/>
                </a:lnTo>
                <a:lnTo>
                  <a:pt x="2784" y="1741"/>
                </a:lnTo>
                <a:lnTo>
                  <a:pt x="2806" y="1725"/>
                </a:lnTo>
                <a:lnTo>
                  <a:pt x="2828" y="1711"/>
                </a:lnTo>
                <a:lnTo>
                  <a:pt x="2853" y="1699"/>
                </a:lnTo>
                <a:lnTo>
                  <a:pt x="2903" y="1679"/>
                </a:lnTo>
                <a:lnTo>
                  <a:pt x="2957" y="1665"/>
                </a:lnTo>
                <a:lnTo>
                  <a:pt x="3013" y="1656"/>
                </a:lnTo>
                <a:lnTo>
                  <a:pt x="3073" y="1653"/>
                </a:lnTo>
                <a:lnTo>
                  <a:pt x="3111" y="1654"/>
                </a:lnTo>
                <a:lnTo>
                  <a:pt x="3147" y="1658"/>
                </a:lnTo>
                <a:lnTo>
                  <a:pt x="3183" y="1665"/>
                </a:lnTo>
                <a:lnTo>
                  <a:pt x="3218" y="1674"/>
                </a:lnTo>
                <a:lnTo>
                  <a:pt x="3251" y="1685"/>
                </a:lnTo>
                <a:lnTo>
                  <a:pt x="3283" y="1699"/>
                </a:lnTo>
                <a:lnTo>
                  <a:pt x="3315" y="1716"/>
                </a:lnTo>
                <a:lnTo>
                  <a:pt x="3344" y="1735"/>
                </a:lnTo>
                <a:lnTo>
                  <a:pt x="3373" y="1757"/>
                </a:lnTo>
                <a:lnTo>
                  <a:pt x="3400" y="1780"/>
                </a:lnTo>
                <a:lnTo>
                  <a:pt x="3425" y="1807"/>
                </a:lnTo>
                <a:lnTo>
                  <a:pt x="3449" y="1836"/>
                </a:lnTo>
                <a:lnTo>
                  <a:pt x="3471" y="1867"/>
                </a:lnTo>
                <a:lnTo>
                  <a:pt x="3492" y="1900"/>
                </a:lnTo>
                <a:lnTo>
                  <a:pt x="3511" y="1936"/>
                </a:lnTo>
                <a:lnTo>
                  <a:pt x="3529" y="1975"/>
                </a:lnTo>
                <a:lnTo>
                  <a:pt x="3545" y="2016"/>
                </a:lnTo>
                <a:lnTo>
                  <a:pt x="3558" y="2058"/>
                </a:lnTo>
                <a:lnTo>
                  <a:pt x="3570" y="2103"/>
                </a:lnTo>
                <a:lnTo>
                  <a:pt x="3580" y="2151"/>
                </a:lnTo>
                <a:lnTo>
                  <a:pt x="3588" y="2201"/>
                </a:lnTo>
                <a:lnTo>
                  <a:pt x="3593" y="2252"/>
                </a:lnTo>
                <a:lnTo>
                  <a:pt x="3596" y="2306"/>
                </a:lnTo>
                <a:lnTo>
                  <a:pt x="3597" y="2362"/>
                </a:lnTo>
                <a:moveTo>
                  <a:pt x="2849" y="2362"/>
                </a:moveTo>
                <a:lnTo>
                  <a:pt x="2850" y="2410"/>
                </a:lnTo>
                <a:lnTo>
                  <a:pt x="2852" y="2457"/>
                </a:lnTo>
                <a:lnTo>
                  <a:pt x="2856" y="2499"/>
                </a:lnTo>
                <a:lnTo>
                  <a:pt x="2861" y="2540"/>
                </a:lnTo>
                <a:lnTo>
                  <a:pt x="2868" y="2577"/>
                </a:lnTo>
                <a:lnTo>
                  <a:pt x="2877" y="2612"/>
                </a:lnTo>
                <a:lnTo>
                  <a:pt x="2888" y="2644"/>
                </a:lnTo>
                <a:lnTo>
                  <a:pt x="2900" y="2674"/>
                </a:lnTo>
                <a:lnTo>
                  <a:pt x="2907" y="2687"/>
                </a:lnTo>
                <a:lnTo>
                  <a:pt x="2914" y="2700"/>
                </a:lnTo>
                <a:lnTo>
                  <a:pt x="2921" y="2711"/>
                </a:lnTo>
                <a:lnTo>
                  <a:pt x="2930" y="2723"/>
                </a:lnTo>
                <a:lnTo>
                  <a:pt x="2939" y="2733"/>
                </a:lnTo>
                <a:lnTo>
                  <a:pt x="2949" y="2742"/>
                </a:lnTo>
                <a:lnTo>
                  <a:pt x="2958" y="2750"/>
                </a:lnTo>
                <a:lnTo>
                  <a:pt x="2969" y="2757"/>
                </a:lnTo>
                <a:lnTo>
                  <a:pt x="2979" y="2764"/>
                </a:lnTo>
                <a:lnTo>
                  <a:pt x="2992" y="2770"/>
                </a:lnTo>
                <a:lnTo>
                  <a:pt x="3003" y="2774"/>
                </a:lnTo>
                <a:lnTo>
                  <a:pt x="3016" y="2778"/>
                </a:lnTo>
                <a:lnTo>
                  <a:pt x="3028" y="2782"/>
                </a:lnTo>
                <a:lnTo>
                  <a:pt x="3042" y="2784"/>
                </a:lnTo>
                <a:lnTo>
                  <a:pt x="3057" y="2786"/>
                </a:lnTo>
                <a:lnTo>
                  <a:pt x="3071" y="2786"/>
                </a:lnTo>
                <a:lnTo>
                  <a:pt x="3085" y="2786"/>
                </a:lnTo>
                <a:lnTo>
                  <a:pt x="3099" y="2784"/>
                </a:lnTo>
                <a:lnTo>
                  <a:pt x="3112" y="2782"/>
                </a:lnTo>
                <a:lnTo>
                  <a:pt x="3125" y="2778"/>
                </a:lnTo>
                <a:lnTo>
                  <a:pt x="3137" y="2774"/>
                </a:lnTo>
                <a:lnTo>
                  <a:pt x="3148" y="2770"/>
                </a:lnTo>
                <a:lnTo>
                  <a:pt x="3160" y="2764"/>
                </a:lnTo>
                <a:lnTo>
                  <a:pt x="3171" y="2757"/>
                </a:lnTo>
                <a:lnTo>
                  <a:pt x="3181" y="2750"/>
                </a:lnTo>
                <a:lnTo>
                  <a:pt x="3190" y="2742"/>
                </a:lnTo>
                <a:lnTo>
                  <a:pt x="3199" y="2733"/>
                </a:lnTo>
                <a:lnTo>
                  <a:pt x="3209" y="2723"/>
                </a:lnTo>
                <a:lnTo>
                  <a:pt x="3217" y="2711"/>
                </a:lnTo>
                <a:lnTo>
                  <a:pt x="3224" y="2700"/>
                </a:lnTo>
                <a:lnTo>
                  <a:pt x="3231" y="2687"/>
                </a:lnTo>
                <a:lnTo>
                  <a:pt x="3238" y="2674"/>
                </a:lnTo>
                <a:lnTo>
                  <a:pt x="3250" y="2644"/>
                </a:lnTo>
                <a:lnTo>
                  <a:pt x="3261" y="2612"/>
                </a:lnTo>
                <a:lnTo>
                  <a:pt x="3270" y="2577"/>
                </a:lnTo>
                <a:lnTo>
                  <a:pt x="3277" y="2540"/>
                </a:lnTo>
                <a:lnTo>
                  <a:pt x="3283" y="2499"/>
                </a:lnTo>
                <a:lnTo>
                  <a:pt x="3287" y="2457"/>
                </a:lnTo>
                <a:lnTo>
                  <a:pt x="3289" y="2410"/>
                </a:lnTo>
                <a:lnTo>
                  <a:pt x="3290" y="2362"/>
                </a:lnTo>
                <a:lnTo>
                  <a:pt x="3289" y="2313"/>
                </a:lnTo>
                <a:lnTo>
                  <a:pt x="3287" y="2266"/>
                </a:lnTo>
                <a:lnTo>
                  <a:pt x="3283" y="2223"/>
                </a:lnTo>
                <a:lnTo>
                  <a:pt x="3277" y="2183"/>
                </a:lnTo>
                <a:lnTo>
                  <a:pt x="3270" y="2144"/>
                </a:lnTo>
                <a:lnTo>
                  <a:pt x="3261" y="2111"/>
                </a:lnTo>
                <a:lnTo>
                  <a:pt x="3250" y="2079"/>
                </a:lnTo>
                <a:lnTo>
                  <a:pt x="3238" y="2050"/>
                </a:lnTo>
                <a:lnTo>
                  <a:pt x="3231" y="2038"/>
                </a:lnTo>
                <a:lnTo>
                  <a:pt x="3224" y="2025"/>
                </a:lnTo>
                <a:lnTo>
                  <a:pt x="3217" y="2013"/>
                </a:lnTo>
                <a:lnTo>
                  <a:pt x="3209" y="2003"/>
                </a:lnTo>
                <a:lnTo>
                  <a:pt x="3199" y="1994"/>
                </a:lnTo>
                <a:lnTo>
                  <a:pt x="3190" y="1985"/>
                </a:lnTo>
                <a:lnTo>
                  <a:pt x="3180" y="1977"/>
                </a:lnTo>
                <a:lnTo>
                  <a:pt x="3170" y="1969"/>
                </a:lnTo>
                <a:lnTo>
                  <a:pt x="3160" y="1963"/>
                </a:lnTo>
                <a:lnTo>
                  <a:pt x="3147" y="1958"/>
                </a:lnTo>
                <a:lnTo>
                  <a:pt x="3136" y="1953"/>
                </a:lnTo>
                <a:lnTo>
                  <a:pt x="3124" y="1949"/>
                </a:lnTo>
                <a:lnTo>
                  <a:pt x="3111" y="1946"/>
                </a:lnTo>
                <a:lnTo>
                  <a:pt x="3098" y="1944"/>
                </a:lnTo>
                <a:lnTo>
                  <a:pt x="3069" y="1942"/>
                </a:lnTo>
                <a:lnTo>
                  <a:pt x="3040" y="1944"/>
                </a:lnTo>
                <a:lnTo>
                  <a:pt x="3027" y="1946"/>
                </a:lnTo>
                <a:lnTo>
                  <a:pt x="3015" y="1949"/>
                </a:lnTo>
                <a:lnTo>
                  <a:pt x="3003" y="1953"/>
                </a:lnTo>
                <a:lnTo>
                  <a:pt x="2991" y="1958"/>
                </a:lnTo>
                <a:lnTo>
                  <a:pt x="2979" y="1963"/>
                </a:lnTo>
                <a:lnTo>
                  <a:pt x="2968" y="1969"/>
                </a:lnTo>
                <a:lnTo>
                  <a:pt x="2958" y="1977"/>
                </a:lnTo>
                <a:lnTo>
                  <a:pt x="2948" y="1985"/>
                </a:lnTo>
                <a:lnTo>
                  <a:pt x="2939" y="1994"/>
                </a:lnTo>
                <a:lnTo>
                  <a:pt x="2930" y="2003"/>
                </a:lnTo>
                <a:lnTo>
                  <a:pt x="2921" y="2013"/>
                </a:lnTo>
                <a:lnTo>
                  <a:pt x="2914" y="2025"/>
                </a:lnTo>
                <a:lnTo>
                  <a:pt x="2907" y="2038"/>
                </a:lnTo>
                <a:lnTo>
                  <a:pt x="2900" y="2050"/>
                </a:lnTo>
                <a:lnTo>
                  <a:pt x="2894" y="2065"/>
                </a:lnTo>
                <a:lnTo>
                  <a:pt x="2888" y="2079"/>
                </a:lnTo>
                <a:lnTo>
                  <a:pt x="2877" y="2111"/>
                </a:lnTo>
                <a:lnTo>
                  <a:pt x="2868" y="2144"/>
                </a:lnTo>
                <a:lnTo>
                  <a:pt x="2861" y="2183"/>
                </a:lnTo>
                <a:lnTo>
                  <a:pt x="2856" y="2223"/>
                </a:lnTo>
                <a:lnTo>
                  <a:pt x="2852" y="2266"/>
                </a:lnTo>
                <a:lnTo>
                  <a:pt x="2850" y="2313"/>
                </a:lnTo>
                <a:lnTo>
                  <a:pt x="2849" y="2362"/>
                </a:lnTo>
                <a:moveTo>
                  <a:pt x="4138" y="3049"/>
                </a:moveTo>
                <a:lnTo>
                  <a:pt x="3838" y="3049"/>
                </a:lnTo>
                <a:lnTo>
                  <a:pt x="3838" y="1142"/>
                </a:lnTo>
                <a:lnTo>
                  <a:pt x="4138" y="1142"/>
                </a:lnTo>
                <a:lnTo>
                  <a:pt x="4138" y="3049"/>
                </a:lnTo>
                <a:moveTo>
                  <a:pt x="4917" y="1653"/>
                </a:moveTo>
                <a:lnTo>
                  <a:pt x="4966" y="1654"/>
                </a:lnTo>
                <a:lnTo>
                  <a:pt x="5012" y="1661"/>
                </a:lnTo>
                <a:lnTo>
                  <a:pt x="5056" y="1670"/>
                </a:lnTo>
                <a:lnTo>
                  <a:pt x="5096" y="1684"/>
                </a:lnTo>
                <a:lnTo>
                  <a:pt x="5134" y="1701"/>
                </a:lnTo>
                <a:lnTo>
                  <a:pt x="5151" y="1711"/>
                </a:lnTo>
                <a:lnTo>
                  <a:pt x="5168" y="1723"/>
                </a:lnTo>
                <a:lnTo>
                  <a:pt x="5185" y="1734"/>
                </a:lnTo>
                <a:lnTo>
                  <a:pt x="5200" y="1747"/>
                </a:lnTo>
                <a:lnTo>
                  <a:pt x="5214" y="1761"/>
                </a:lnTo>
                <a:lnTo>
                  <a:pt x="5229" y="1775"/>
                </a:lnTo>
                <a:lnTo>
                  <a:pt x="5242" y="1791"/>
                </a:lnTo>
                <a:lnTo>
                  <a:pt x="5254" y="1807"/>
                </a:lnTo>
                <a:lnTo>
                  <a:pt x="5265" y="1825"/>
                </a:lnTo>
                <a:lnTo>
                  <a:pt x="5276" y="1843"/>
                </a:lnTo>
                <a:lnTo>
                  <a:pt x="5286" y="1863"/>
                </a:lnTo>
                <a:lnTo>
                  <a:pt x="5295" y="1883"/>
                </a:lnTo>
                <a:lnTo>
                  <a:pt x="5303" y="1904"/>
                </a:lnTo>
                <a:lnTo>
                  <a:pt x="5310" y="1927"/>
                </a:lnTo>
                <a:lnTo>
                  <a:pt x="5316" y="1949"/>
                </a:lnTo>
                <a:lnTo>
                  <a:pt x="5321" y="1973"/>
                </a:lnTo>
                <a:lnTo>
                  <a:pt x="5329" y="2023"/>
                </a:lnTo>
                <a:lnTo>
                  <a:pt x="5334" y="2077"/>
                </a:lnTo>
                <a:lnTo>
                  <a:pt x="5337" y="2135"/>
                </a:lnTo>
                <a:lnTo>
                  <a:pt x="5337" y="3049"/>
                </a:lnTo>
                <a:lnTo>
                  <a:pt x="5128" y="3049"/>
                </a:lnTo>
                <a:lnTo>
                  <a:pt x="5070" y="2864"/>
                </a:lnTo>
                <a:lnTo>
                  <a:pt x="5062" y="2864"/>
                </a:lnTo>
                <a:lnTo>
                  <a:pt x="5044" y="2891"/>
                </a:lnTo>
                <a:lnTo>
                  <a:pt x="5026" y="2916"/>
                </a:lnTo>
                <a:lnTo>
                  <a:pt x="5007" y="2939"/>
                </a:lnTo>
                <a:lnTo>
                  <a:pt x="4989" y="2959"/>
                </a:lnTo>
                <a:lnTo>
                  <a:pt x="4971" y="2979"/>
                </a:lnTo>
                <a:lnTo>
                  <a:pt x="4951" y="2997"/>
                </a:lnTo>
                <a:lnTo>
                  <a:pt x="4933" y="3012"/>
                </a:lnTo>
                <a:lnTo>
                  <a:pt x="4914" y="3025"/>
                </a:lnTo>
                <a:lnTo>
                  <a:pt x="4893" y="3036"/>
                </a:lnTo>
                <a:lnTo>
                  <a:pt x="4872" y="3047"/>
                </a:lnTo>
                <a:lnTo>
                  <a:pt x="4847" y="3056"/>
                </a:lnTo>
                <a:lnTo>
                  <a:pt x="4822" y="3062"/>
                </a:lnTo>
                <a:lnTo>
                  <a:pt x="4794" y="3069"/>
                </a:lnTo>
                <a:lnTo>
                  <a:pt x="4765" y="3072"/>
                </a:lnTo>
                <a:lnTo>
                  <a:pt x="4733" y="3074"/>
                </a:lnTo>
                <a:lnTo>
                  <a:pt x="4700" y="3075"/>
                </a:lnTo>
                <a:lnTo>
                  <a:pt x="4665" y="3074"/>
                </a:lnTo>
                <a:lnTo>
                  <a:pt x="4631" y="3069"/>
                </a:lnTo>
                <a:lnTo>
                  <a:pt x="4599" y="3061"/>
                </a:lnTo>
                <a:lnTo>
                  <a:pt x="4568" y="3049"/>
                </a:lnTo>
                <a:lnTo>
                  <a:pt x="4540" y="3034"/>
                </a:lnTo>
                <a:lnTo>
                  <a:pt x="4512" y="3016"/>
                </a:lnTo>
                <a:lnTo>
                  <a:pt x="4486" y="2994"/>
                </a:lnTo>
                <a:lnTo>
                  <a:pt x="4461" y="2970"/>
                </a:lnTo>
                <a:lnTo>
                  <a:pt x="4450" y="2955"/>
                </a:lnTo>
                <a:lnTo>
                  <a:pt x="4439" y="2941"/>
                </a:lnTo>
                <a:lnTo>
                  <a:pt x="4428" y="2926"/>
                </a:lnTo>
                <a:lnTo>
                  <a:pt x="4419" y="2909"/>
                </a:lnTo>
                <a:lnTo>
                  <a:pt x="4410" y="2892"/>
                </a:lnTo>
                <a:lnTo>
                  <a:pt x="4403" y="2874"/>
                </a:lnTo>
                <a:lnTo>
                  <a:pt x="4396" y="2855"/>
                </a:lnTo>
                <a:lnTo>
                  <a:pt x="4389" y="2836"/>
                </a:lnTo>
                <a:lnTo>
                  <a:pt x="4384" y="2815"/>
                </a:lnTo>
                <a:lnTo>
                  <a:pt x="4379" y="2793"/>
                </a:lnTo>
                <a:lnTo>
                  <a:pt x="4371" y="2747"/>
                </a:lnTo>
                <a:lnTo>
                  <a:pt x="4366" y="2698"/>
                </a:lnTo>
                <a:lnTo>
                  <a:pt x="4365" y="2646"/>
                </a:lnTo>
                <a:lnTo>
                  <a:pt x="4367" y="2594"/>
                </a:lnTo>
                <a:lnTo>
                  <a:pt x="4369" y="2568"/>
                </a:lnTo>
                <a:lnTo>
                  <a:pt x="4373" y="2545"/>
                </a:lnTo>
                <a:lnTo>
                  <a:pt x="4378" y="2522"/>
                </a:lnTo>
                <a:lnTo>
                  <a:pt x="4383" y="2500"/>
                </a:lnTo>
                <a:lnTo>
                  <a:pt x="4389" y="2478"/>
                </a:lnTo>
                <a:lnTo>
                  <a:pt x="4396" y="2458"/>
                </a:lnTo>
                <a:lnTo>
                  <a:pt x="4404" y="2437"/>
                </a:lnTo>
                <a:lnTo>
                  <a:pt x="4413" y="2419"/>
                </a:lnTo>
                <a:lnTo>
                  <a:pt x="4423" y="2401"/>
                </a:lnTo>
                <a:lnTo>
                  <a:pt x="4435" y="2383"/>
                </a:lnTo>
                <a:lnTo>
                  <a:pt x="4447" y="2367"/>
                </a:lnTo>
                <a:lnTo>
                  <a:pt x="4460" y="2351"/>
                </a:lnTo>
                <a:lnTo>
                  <a:pt x="4473" y="2337"/>
                </a:lnTo>
                <a:lnTo>
                  <a:pt x="4489" y="2323"/>
                </a:lnTo>
                <a:lnTo>
                  <a:pt x="4505" y="2310"/>
                </a:lnTo>
                <a:lnTo>
                  <a:pt x="4521" y="2297"/>
                </a:lnTo>
                <a:lnTo>
                  <a:pt x="4558" y="2274"/>
                </a:lnTo>
                <a:lnTo>
                  <a:pt x="4599" y="2255"/>
                </a:lnTo>
                <a:lnTo>
                  <a:pt x="4643" y="2238"/>
                </a:lnTo>
                <a:lnTo>
                  <a:pt x="4690" y="2224"/>
                </a:lnTo>
                <a:lnTo>
                  <a:pt x="4742" y="2214"/>
                </a:lnTo>
                <a:lnTo>
                  <a:pt x="4798" y="2206"/>
                </a:lnTo>
                <a:lnTo>
                  <a:pt x="4858" y="2201"/>
                </a:lnTo>
                <a:lnTo>
                  <a:pt x="5038" y="2193"/>
                </a:lnTo>
                <a:lnTo>
                  <a:pt x="5038" y="2151"/>
                </a:lnTo>
                <a:lnTo>
                  <a:pt x="5037" y="2121"/>
                </a:lnTo>
                <a:lnTo>
                  <a:pt x="5035" y="2094"/>
                </a:lnTo>
                <a:lnTo>
                  <a:pt x="5032" y="2068"/>
                </a:lnTo>
                <a:lnTo>
                  <a:pt x="5027" y="2047"/>
                </a:lnTo>
                <a:lnTo>
                  <a:pt x="5024" y="2036"/>
                </a:lnTo>
                <a:lnTo>
                  <a:pt x="5021" y="2026"/>
                </a:lnTo>
                <a:lnTo>
                  <a:pt x="5017" y="2017"/>
                </a:lnTo>
                <a:lnTo>
                  <a:pt x="5013" y="2008"/>
                </a:lnTo>
                <a:lnTo>
                  <a:pt x="5008" y="2000"/>
                </a:lnTo>
                <a:lnTo>
                  <a:pt x="5004" y="1993"/>
                </a:lnTo>
                <a:lnTo>
                  <a:pt x="4998" y="1985"/>
                </a:lnTo>
                <a:lnTo>
                  <a:pt x="4993" y="1978"/>
                </a:lnTo>
                <a:lnTo>
                  <a:pt x="4987" y="1972"/>
                </a:lnTo>
                <a:lnTo>
                  <a:pt x="4982" y="1967"/>
                </a:lnTo>
                <a:lnTo>
                  <a:pt x="4976" y="1962"/>
                </a:lnTo>
                <a:lnTo>
                  <a:pt x="4969" y="1958"/>
                </a:lnTo>
                <a:lnTo>
                  <a:pt x="4955" y="1949"/>
                </a:lnTo>
                <a:lnTo>
                  <a:pt x="4940" y="1942"/>
                </a:lnTo>
                <a:lnTo>
                  <a:pt x="4925" y="1936"/>
                </a:lnTo>
                <a:lnTo>
                  <a:pt x="4907" y="1932"/>
                </a:lnTo>
                <a:lnTo>
                  <a:pt x="4890" y="1931"/>
                </a:lnTo>
                <a:lnTo>
                  <a:pt x="4871" y="1930"/>
                </a:lnTo>
                <a:lnTo>
                  <a:pt x="4852" y="1930"/>
                </a:lnTo>
                <a:lnTo>
                  <a:pt x="4834" y="1931"/>
                </a:lnTo>
                <a:lnTo>
                  <a:pt x="4816" y="1933"/>
                </a:lnTo>
                <a:lnTo>
                  <a:pt x="4796" y="1937"/>
                </a:lnTo>
                <a:lnTo>
                  <a:pt x="4778" y="1941"/>
                </a:lnTo>
                <a:lnTo>
                  <a:pt x="4759" y="1946"/>
                </a:lnTo>
                <a:lnTo>
                  <a:pt x="4720" y="1959"/>
                </a:lnTo>
                <a:lnTo>
                  <a:pt x="4681" y="1976"/>
                </a:lnTo>
                <a:lnTo>
                  <a:pt x="4643" y="1993"/>
                </a:lnTo>
                <a:lnTo>
                  <a:pt x="4605" y="2012"/>
                </a:lnTo>
                <a:lnTo>
                  <a:pt x="4566" y="2032"/>
                </a:lnTo>
                <a:lnTo>
                  <a:pt x="4478" y="1774"/>
                </a:lnTo>
                <a:lnTo>
                  <a:pt x="4500" y="1760"/>
                </a:lnTo>
                <a:lnTo>
                  <a:pt x="4523" y="1747"/>
                </a:lnTo>
                <a:lnTo>
                  <a:pt x="4547" y="1735"/>
                </a:lnTo>
                <a:lnTo>
                  <a:pt x="4570" y="1724"/>
                </a:lnTo>
                <a:lnTo>
                  <a:pt x="4621" y="1705"/>
                </a:lnTo>
                <a:lnTo>
                  <a:pt x="4675" y="1687"/>
                </a:lnTo>
                <a:lnTo>
                  <a:pt x="4731" y="1672"/>
                </a:lnTo>
                <a:lnTo>
                  <a:pt x="4790" y="1662"/>
                </a:lnTo>
                <a:lnTo>
                  <a:pt x="4852" y="1656"/>
                </a:lnTo>
                <a:lnTo>
                  <a:pt x="4917" y="1653"/>
                </a:lnTo>
                <a:moveTo>
                  <a:pt x="4925" y="2422"/>
                </a:moveTo>
                <a:lnTo>
                  <a:pt x="4890" y="2424"/>
                </a:lnTo>
                <a:lnTo>
                  <a:pt x="4859" y="2428"/>
                </a:lnTo>
                <a:lnTo>
                  <a:pt x="4830" y="2432"/>
                </a:lnTo>
                <a:lnTo>
                  <a:pt x="4804" y="2440"/>
                </a:lnTo>
                <a:lnTo>
                  <a:pt x="4780" y="2448"/>
                </a:lnTo>
                <a:lnTo>
                  <a:pt x="4760" y="2457"/>
                </a:lnTo>
                <a:lnTo>
                  <a:pt x="4751" y="2462"/>
                </a:lnTo>
                <a:lnTo>
                  <a:pt x="4742" y="2467"/>
                </a:lnTo>
                <a:lnTo>
                  <a:pt x="4734" y="2473"/>
                </a:lnTo>
                <a:lnTo>
                  <a:pt x="4727" y="2480"/>
                </a:lnTo>
                <a:lnTo>
                  <a:pt x="4720" y="2486"/>
                </a:lnTo>
                <a:lnTo>
                  <a:pt x="4714" y="2494"/>
                </a:lnTo>
                <a:lnTo>
                  <a:pt x="4709" y="2500"/>
                </a:lnTo>
                <a:lnTo>
                  <a:pt x="4703" y="2508"/>
                </a:lnTo>
                <a:lnTo>
                  <a:pt x="4699" y="2517"/>
                </a:lnTo>
                <a:lnTo>
                  <a:pt x="4693" y="2525"/>
                </a:lnTo>
                <a:lnTo>
                  <a:pt x="4689" y="2534"/>
                </a:lnTo>
                <a:lnTo>
                  <a:pt x="4686" y="2543"/>
                </a:lnTo>
                <a:lnTo>
                  <a:pt x="4682" y="2553"/>
                </a:lnTo>
                <a:lnTo>
                  <a:pt x="4680" y="2562"/>
                </a:lnTo>
                <a:lnTo>
                  <a:pt x="4677" y="2572"/>
                </a:lnTo>
                <a:lnTo>
                  <a:pt x="4675" y="2583"/>
                </a:lnTo>
                <a:lnTo>
                  <a:pt x="4674" y="2594"/>
                </a:lnTo>
                <a:lnTo>
                  <a:pt x="4673" y="2604"/>
                </a:lnTo>
                <a:lnTo>
                  <a:pt x="4672" y="2628"/>
                </a:lnTo>
                <a:lnTo>
                  <a:pt x="4673" y="2649"/>
                </a:lnTo>
                <a:lnTo>
                  <a:pt x="4674" y="2669"/>
                </a:lnTo>
                <a:lnTo>
                  <a:pt x="4677" y="2687"/>
                </a:lnTo>
                <a:lnTo>
                  <a:pt x="4679" y="2696"/>
                </a:lnTo>
                <a:lnTo>
                  <a:pt x="4682" y="2705"/>
                </a:lnTo>
                <a:lnTo>
                  <a:pt x="4684" y="2712"/>
                </a:lnTo>
                <a:lnTo>
                  <a:pt x="4687" y="2720"/>
                </a:lnTo>
                <a:lnTo>
                  <a:pt x="4690" y="2727"/>
                </a:lnTo>
                <a:lnTo>
                  <a:pt x="4694" y="2733"/>
                </a:lnTo>
                <a:lnTo>
                  <a:pt x="4698" y="2739"/>
                </a:lnTo>
                <a:lnTo>
                  <a:pt x="4702" y="2746"/>
                </a:lnTo>
                <a:lnTo>
                  <a:pt x="4706" y="2752"/>
                </a:lnTo>
                <a:lnTo>
                  <a:pt x="4711" y="2757"/>
                </a:lnTo>
                <a:lnTo>
                  <a:pt x="4716" y="2763"/>
                </a:lnTo>
                <a:lnTo>
                  <a:pt x="4721" y="2766"/>
                </a:lnTo>
                <a:lnTo>
                  <a:pt x="4726" y="2772"/>
                </a:lnTo>
                <a:lnTo>
                  <a:pt x="4732" y="2775"/>
                </a:lnTo>
                <a:lnTo>
                  <a:pt x="4743" y="2782"/>
                </a:lnTo>
                <a:lnTo>
                  <a:pt x="4757" y="2788"/>
                </a:lnTo>
                <a:lnTo>
                  <a:pt x="4770" y="2792"/>
                </a:lnTo>
                <a:lnTo>
                  <a:pt x="4784" y="2796"/>
                </a:lnTo>
                <a:lnTo>
                  <a:pt x="4799" y="2797"/>
                </a:lnTo>
                <a:lnTo>
                  <a:pt x="4816" y="2799"/>
                </a:lnTo>
                <a:lnTo>
                  <a:pt x="4838" y="2797"/>
                </a:lnTo>
                <a:lnTo>
                  <a:pt x="4861" y="2795"/>
                </a:lnTo>
                <a:lnTo>
                  <a:pt x="4882" y="2788"/>
                </a:lnTo>
                <a:lnTo>
                  <a:pt x="4901" y="2781"/>
                </a:lnTo>
                <a:lnTo>
                  <a:pt x="4921" y="2772"/>
                </a:lnTo>
                <a:lnTo>
                  <a:pt x="4939" y="2759"/>
                </a:lnTo>
                <a:lnTo>
                  <a:pt x="4956" y="2745"/>
                </a:lnTo>
                <a:lnTo>
                  <a:pt x="4974" y="2728"/>
                </a:lnTo>
                <a:lnTo>
                  <a:pt x="4982" y="2719"/>
                </a:lnTo>
                <a:lnTo>
                  <a:pt x="4989" y="2710"/>
                </a:lnTo>
                <a:lnTo>
                  <a:pt x="4995" y="2700"/>
                </a:lnTo>
                <a:lnTo>
                  <a:pt x="5002" y="2689"/>
                </a:lnTo>
                <a:lnTo>
                  <a:pt x="5007" y="2679"/>
                </a:lnTo>
                <a:lnTo>
                  <a:pt x="5012" y="2667"/>
                </a:lnTo>
                <a:lnTo>
                  <a:pt x="5018" y="2656"/>
                </a:lnTo>
                <a:lnTo>
                  <a:pt x="5022" y="2643"/>
                </a:lnTo>
                <a:lnTo>
                  <a:pt x="5026" y="2630"/>
                </a:lnTo>
                <a:lnTo>
                  <a:pt x="5029" y="2617"/>
                </a:lnTo>
                <a:lnTo>
                  <a:pt x="5032" y="2603"/>
                </a:lnTo>
                <a:lnTo>
                  <a:pt x="5034" y="2589"/>
                </a:lnTo>
                <a:lnTo>
                  <a:pt x="5037" y="2559"/>
                </a:lnTo>
                <a:lnTo>
                  <a:pt x="5038" y="2527"/>
                </a:lnTo>
                <a:lnTo>
                  <a:pt x="5038" y="2414"/>
                </a:lnTo>
                <a:lnTo>
                  <a:pt x="4925" y="2422"/>
                </a:lnTo>
                <a:moveTo>
                  <a:pt x="6224" y="1653"/>
                </a:moveTo>
                <a:lnTo>
                  <a:pt x="6239" y="1653"/>
                </a:lnTo>
                <a:lnTo>
                  <a:pt x="6256" y="1654"/>
                </a:lnTo>
                <a:lnTo>
                  <a:pt x="6272" y="1656"/>
                </a:lnTo>
                <a:lnTo>
                  <a:pt x="6288" y="1658"/>
                </a:lnTo>
                <a:lnTo>
                  <a:pt x="6319" y="1663"/>
                </a:lnTo>
                <a:lnTo>
                  <a:pt x="6332" y="1666"/>
                </a:lnTo>
                <a:lnTo>
                  <a:pt x="6344" y="1669"/>
                </a:lnTo>
                <a:lnTo>
                  <a:pt x="6314" y="2022"/>
                </a:lnTo>
                <a:lnTo>
                  <a:pt x="6303" y="2018"/>
                </a:lnTo>
                <a:lnTo>
                  <a:pt x="6290" y="2016"/>
                </a:lnTo>
                <a:lnTo>
                  <a:pt x="6276" y="2013"/>
                </a:lnTo>
                <a:lnTo>
                  <a:pt x="6262" y="2011"/>
                </a:lnTo>
                <a:lnTo>
                  <a:pt x="6247" y="2009"/>
                </a:lnTo>
                <a:lnTo>
                  <a:pt x="6229" y="2008"/>
                </a:lnTo>
                <a:lnTo>
                  <a:pt x="6211" y="2007"/>
                </a:lnTo>
                <a:lnTo>
                  <a:pt x="6191" y="2007"/>
                </a:lnTo>
                <a:lnTo>
                  <a:pt x="6175" y="2007"/>
                </a:lnTo>
                <a:lnTo>
                  <a:pt x="6160" y="2009"/>
                </a:lnTo>
                <a:lnTo>
                  <a:pt x="6145" y="2012"/>
                </a:lnTo>
                <a:lnTo>
                  <a:pt x="6129" y="2016"/>
                </a:lnTo>
                <a:lnTo>
                  <a:pt x="6113" y="2020"/>
                </a:lnTo>
                <a:lnTo>
                  <a:pt x="6098" y="2026"/>
                </a:lnTo>
                <a:lnTo>
                  <a:pt x="6083" y="2032"/>
                </a:lnTo>
                <a:lnTo>
                  <a:pt x="6067" y="2040"/>
                </a:lnTo>
                <a:lnTo>
                  <a:pt x="6052" y="2049"/>
                </a:lnTo>
                <a:lnTo>
                  <a:pt x="6038" y="2059"/>
                </a:lnTo>
                <a:lnTo>
                  <a:pt x="6024" y="2071"/>
                </a:lnTo>
                <a:lnTo>
                  <a:pt x="6011" y="2084"/>
                </a:lnTo>
                <a:lnTo>
                  <a:pt x="5999" y="2098"/>
                </a:lnTo>
                <a:lnTo>
                  <a:pt x="5987" y="2113"/>
                </a:lnTo>
                <a:lnTo>
                  <a:pt x="5976" y="2130"/>
                </a:lnTo>
                <a:lnTo>
                  <a:pt x="5965" y="2148"/>
                </a:lnTo>
                <a:lnTo>
                  <a:pt x="5955" y="2167"/>
                </a:lnTo>
                <a:lnTo>
                  <a:pt x="5947" y="2189"/>
                </a:lnTo>
                <a:lnTo>
                  <a:pt x="5940" y="2212"/>
                </a:lnTo>
                <a:lnTo>
                  <a:pt x="5934" y="2237"/>
                </a:lnTo>
                <a:lnTo>
                  <a:pt x="5930" y="2264"/>
                </a:lnTo>
                <a:lnTo>
                  <a:pt x="5927" y="2292"/>
                </a:lnTo>
                <a:lnTo>
                  <a:pt x="5925" y="2322"/>
                </a:lnTo>
                <a:lnTo>
                  <a:pt x="5924" y="2354"/>
                </a:lnTo>
                <a:lnTo>
                  <a:pt x="5924" y="3049"/>
                </a:lnTo>
                <a:lnTo>
                  <a:pt x="5624" y="3049"/>
                </a:lnTo>
                <a:lnTo>
                  <a:pt x="5624" y="1679"/>
                </a:lnTo>
                <a:lnTo>
                  <a:pt x="5852" y="1679"/>
                </a:lnTo>
                <a:lnTo>
                  <a:pt x="5896" y="1909"/>
                </a:lnTo>
                <a:lnTo>
                  <a:pt x="5910" y="1909"/>
                </a:lnTo>
                <a:lnTo>
                  <a:pt x="5923" y="1883"/>
                </a:lnTo>
                <a:lnTo>
                  <a:pt x="5936" y="1859"/>
                </a:lnTo>
                <a:lnTo>
                  <a:pt x="5951" y="1834"/>
                </a:lnTo>
                <a:lnTo>
                  <a:pt x="5966" y="1811"/>
                </a:lnTo>
                <a:lnTo>
                  <a:pt x="5984" y="1789"/>
                </a:lnTo>
                <a:lnTo>
                  <a:pt x="6002" y="1769"/>
                </a:lnTo>
                <a:lnTo>
                  <a:pt x="6020" y="1748"/>
                </a:lnTo>
                <a:lnTo>
                  <a:pt x="6041" y="1729"/>
                </a:lnTo>
                <a:lnTo>
                  <a:pt x="6062" y="1711"/>
                </a:lnTo>
                <a:lnTo>
                  <a:pt x="6084" y="1696"/>
                </a:lnTo>
                <a:lnTo>
                  <a:pt x="6105" y="1683"/>
                </a:lnTo>
                <a:lnTo>
                  <a:pt x="6128" y="1672"/>
                </a:lnTo>
                <a:lnTo>
                  <a:pt x="6151" y="1663"/>
                </a:lnTo>
                <a:lnTo>
                  <a:pt x="6175" y="1658"/>
                </a:lnTo>
                <a:lnTo>
                  <a:pt x="6200" y="1654"/>
                </a:lnTo>
                <a:lnTo>
                  <a:pt x="6224" y="1653"/>
                </a:lnTo>
                <a:moveTo>
                  <a:pt x="7903" y="2553"/>
                </a:moveTo>
                <a:lnTo>
                  <a:pt x="7901" y="2611"/>
                </a:lnTo>
                <a:lnTo>
                  <a:pt x="7898" y="2639"/>
                </a:lnTo>
                <a:lnTo>
                  <a:pt x="7895" y="2666"/>
                </a:lnTo>
                <a:lnTo>
                  <a:pt x="7889" y="2692"/>
                </a:lnTo>
                <a:lnTo>
                  <a:pt x="7883" y="2718"/>
                </a:lnTo>
                <a:lnTo>
                  <a:pt x="7876" y="2743"/>
                </a:lnTo>
                <a:lnTo>
                  <a:pt x="7868" y="2768"/>
                </a:lnTo>
                <a:lnTo>
                  <a:pt x="7859" y="2791"/>
                </a:lnTo>
                <a:lnTo>
                  <a:pt x="7850" y="2813"/>
                </a:lnTo>
                <a:lnTo>
                  <a:pt x="7838" y="2836"/>
                </a:lnTo>
                <a:lnTo>
                  <a:pt x="7825" y="2856"/>
                </a:lnTo>
                <a:lnTo>
                  <a:pt x="7812" y="2877"/>
                </a:lnTo>
                <a:lnTo>
                  <a:pt x="7798" y="2896"/>
                </a:lnTo>
                <a:lnTo>
                  <a:pt x="7782" y="2916"/>
                </a:lnTo>
                <a:lnTo>
                  <a:pt x="7766" y="2934"/>
                </a:lnTo>
                <a:lnTo>
                  <a:pt x="7749" y="2950"/>
                </a:lnTo>
                <a:lnTo>
                  <a:pt x="7730" y="2967"/>
                </a:lnTo>
                <a:lnTo>
                  <a:pt x="7711" y="2981"/>
                </a:lnTo>
                <a:lnTo>
                  <a:pt x="7691" y="2995"/>
                </a:lnTo>
                <a:lnTo>
                  <a:pt x="7648" y="3020"/>
                </a:lnTo>
                <a:lnTo>
                  <a:pt x="7601" y="3040"/>
                </a:lnTo>
                <a:lnTo>
                  <a:pt x="7551" y="3056"/>
                </a:lnTo>
                <a:lnTo>
                  <a:pt x="7497" y="3066"/>
                </a:lnTo>
                <a:lnTo>
                  <a:pt x="7440" y="3072"/>
                </a:lnTo>
                <a:lnTo>
                  <a:pt x="7379" y="3075"/>
                </a:lnTo>
                <a:lnTo>
                  <a:pt x="7324" y="3074"/>
                </a:lnTo>
                <a:lnTo>
                  <a:pt x="7270" y="3069"/>
                </a:lnTo>
                <a:lnTo>
                  <a:pt x="7217" y="3060"/>
                </a:lnTo>
                <a:lnTo>
                  <a:pt x="7166" y="3048"/>
                </a:lnTo>
                <a:lnTo>
                  <a:pt x="7117" y="3033"/>
                </a:lnTo>
                <a:lnTo>
                  <a:pt x="7069" y="3015"/>
                </a:lnTo>
                <a:lnTo>
                  <a:pt x="7022" y="2993"/>
                </a:lnTo>
                <a:lnTo>
                  <a:pt x="6977" y="2967"/>
                </a:lnTo>
                <a:lnTo>
                  <a:pt x="6977" y="2613"/>
                </a:lnTo>
                <a:lnTo>
                  <a:pt x="7080" y="2666"/>
                </a:lnTo>
                <a:lnTo>
                  <a:pt x="7133" y="2691"/>
                </a:lnTo>
                <a:lnTo>
                  <a:pt x="7187" y="2715"/>
                </a:lnTo>
                <a:lnTo>
                  <a:pt x="7215" y="2725"/>
                </a:lnTo>
                <a:lnTo>
                  <a:pt x="7241" y="2736"/>
                </a:lnTo>
                <a:lnTo>
                  <a:pt x="7269" y="2743"/>
                </a:lnTo>
                <a:lnTo>
                  <a:pt x="7295" y="2750"/>
                </a:lnTo>
                <a:lnTo>
                  <a:pt x="7322" y="2755"/>
                </a:lnTo>
                <a:lnTo>
                  <a:pt x="7349" y="2759"/>
                </a:lnTo>
                <a:lnTo>
                  <a:pt x="7376" y="2760"/>
                </a:lnTo>
                <a:lnTo>
                  <a:pt x="7403" y="2761"/>
                </a:lnTo>
                <a:lnTo>
                  <a:pt x="7430" y="2760"/>
                </a:lnTo>
                <a:lnTo>
                  <a:pt x="7455" y="2757"/>
                </a:lnTo>
                <a:lnTo>
                  <a:pt x="7478" y="2754"/>
                </a:lnTo>
                <a:lnTo>
                  <a:pt x="7498" y="2748"/>
                </a:lnTo>
                <a:lnTo>
                  <a:pt x="7517" y="2741"/>
                </a:lnTo>
                <a:lnTo>
                  <a:pt x="7526" y="2736"/>
                </a:lnTo>
                <a:lnTo>
                  <a:pt x="7534" y="2730"/>
                </a:lnTo>
                <a:lnTo>
                  <a:pt x="7541" y="2725"/>
                </a:lnTo>
                <a:lnTo>
                  <a:pt x="7548" y="2720"/>
                </a:lnTo>
                <a:lnTo>
                  <a:pt x="7555" y="2714"/>
                </a:lnTo>
                <a:lnTo>
                  <a:pt x="7561" y="2707"/>
                </a:lnTo>
                <a:lnTo>
                  <a:pt x="7567" y="2701"/>
                </a:lnTo>
                <a:lnTo>
                  <a:pt x="7572" y="2693"/>
                </a:lnTo>
                <a:lnTo>
                  <a:pt x="7578" y="2685"/>
                </a:lnTo>
                <a:lnTo>
                  <a:pt x="7582" y="2679"/>
                </a:lnTo>
                <a:lnTo>
                  <a:pt x="7586" y="2670"/>
                </a:lnTo>
                <a:lnTo>
                  <a:pt x="7590" y="2662"/>
                </a:lnTo>
                <a:lnTo>
                  <a:pt x="7594" y="2655"/>
                </a:lnTo>
                <a:lnTo>
                  <a:pt x="7597" y="2646"/>
                </a:lnTo>
                <a:lnTo>
                  <a:pt x="7599" y="2637"/>
                </a:lnTo>
                <a:lnTo>
                  <a:pt x="7602" y="2628"/>
                </a:lnTo>
                <a:lnTo>
                  <a:pt x="7604" y="2619"/>
                </a:lnTo>
                <a:lnTo>
                  <a:pt x="7605" y="2610"/>
                </a:lnTo>
                <a:lnTo>
                  <a:pt x="7607" y="2590"/>
                </a:lnTo>
                <a:lnTo>
                  <a:pt x="7608" y="2570"/>
                </a:lnTo>
                <a:lnTo>
                  <a:pt x="7607" y="2553"/>
                </a:lnTo>
                <a:lnTo>
                  <a:pt x="7606" y="2538"/>
                </a:lnTo>
                <a:lnTo>
                  <a:pt x="7603" y="2522"/>
                </a:lnTo>
                <a:lnTo>
                  <a:pt x="7599" y="2507"/>
                </a:lnTo>
                <a:lnTo>
                  <a:pt x="7594" y="2493"/>
                </a:lnTo>
                <a:lnTo>
                  <a:pt x="7588" y="2480"/>
                </a:lnTo>
                <a:lnTo>
                  <a:pt x="7580" y="2467"/>
                </a:lnTo>
                <a:lnTo>
                  <a:pt x="7571" y="2454"/>
                </a:lnTo>
                <a:lnTo>
                  <a:pt x="7562" y="2442"/>
                </a:lnTo>
                <a:lnTo>
                  <a:pt x="7551" y="2431"/>
                </a:lnTo>
                <a:lnTo>
                  <a:pt x="7540" y="2419"/>
                </a:lnTo>
                <a:lnTo>
                  <a:pt x="7529" y="2409"/>
                </a:lnTo>
                <a:lnTo>
                  <a:pt x="7515" y="2398"/>
                </a:lnTo>
                <a:lnTo>
                  <a:pt x="7502" y="2386"/>
                </a:lnTo>
                <a:lnTo>
                  <a:pt x="7473" y="2365"/>
                </a:lnTo>
                <a:lnTo>
                  <a:pt x="7331" y="2277"/>
                </a:lnTo>
                <a:lnTo>
                  <a:pt x="7224" y="2205"/>
                </a:lnTo>
                <a:lnTo>
                  <a:pt x="7210" y="2194"/>
                </a:lnTo>
                <a:lnTo>
                  <a:pt x="7195" y="2183"/>
                </a:lnTo>
                <a:lnTo>
                  <a:pt x="7181" y="2171"/>
                </a:lnTo>
                <a:lnTo>
                  <a:pt x="7168" y="2158"/>
                </a:lnTo>
                <a:lnTo>
                  <a:pt x="7140" y="2131"/>
                </a:lnTo>
                <a:lnTo>
                  <a:pt x="7114" y="2102"/>
                </a:lnTo>
                <a:lnTo>
                  <a:pt x="7101" y="2086"/>
                </a:lnTo>
                <a:lnTo>
                  <a:pt x="7088" y="2070"/>
                </a:lnTo>
                <a:lnTo>
                  <a:pt x="7077" y="2052"/>
                </a:lnTo>
                <a:lnTo>
                  <a:pt x="7066" y="2034"/>
                </a:lnTo>
                <a:lnTo>
                  <a:pt x="7055" y="2014"/>
                </a:lnTo>
                <a:lnTo>
                  <a:pt x="7046" y="1995"/>
                </a:lnTo>
                <a:lnTo>
                  <a:pt x="7036" y="1975"/>
                </a:lnTo>
                <a:lnTo>
                  <a:pt x="7027" y="1953"/>
                </a:lnTo>
                <a:lnTo>
                  <a:pt x="7019" y="1930"/>
                </a:lnTo>
                <a:lnTo>
                  <a:pt x="7012" y="1906"/>
                </a:lnTo>
                <a:lnTo>
                  <a:pt x="7007" y="1882"/>
                </a:lnTo>
                <a:lnTo>
                  <a:pt x="7002" y="1855"/>
                </a:lnTo>
                <a:lnTo>
                  <a:pt x="6998" y="1828"/>
                </a:lnTo>
                <a:lnTo>
                  <a:pt x="6995" y="1801"/>
                </a:lnTo>
                <a:lnTo>
                  <a:pt x="6994" y="1771"/>
                </a:lnTo>
                <a:lnTo>
                  <a:pt x="6993" y="1742"/>
                </a:lnTo>
                <a:lnTo>
                  <a:pt x="6995" y="1683"/>
                </a:lnTo>
                <a:lnTo>
                  <a:pt x="7001" y="1627"/>
                </a:lnTo>
                <a:lnTo>
                  <a:pt x="7006" y="1602"/>
                </a:lnTo>
                <a:lnTo>
                  <a:pt x="7011" y="1576"/>
                </a:lnTo>
                <a:lnTo>
                  <a:pt x="7018" y="1552"/>
                </a:lnTo>
                <a:lnTo>
                  <a:pt x="7025" y="1527"/>
                </a:lnTo>
                <a:lnTo>
                  <a:pt x="7033" y="1504"/>
                </a:lnTo>
                <a:lnTo>
                  <a:pt x="7044" y="1482"/>
                </a:lnTo>
                <a:lnTo>
                  <a:pt x="7054" y="1460"/>
                </a:lnTo>
                <a:lnTo>
                  <a:pt x="7066" y="1440"/>
                </a:lnTo>
                <a:lnTo>
                  <a:pt x="7078" y="1420"/>
                </a:lnTo>
                <a:lnTo>
                  <a:pt x="7091" y="1401"/>
                </a:lnTo>
                <a:lnTo>
                  <a:pt x="7107" y="1383"/>
                </a:lnTo>
                <a:lnTo>
                  <a:pt x="7122" y="1366"/>
                </a:lnTo>
                <a:lnTo>
                  <a:pt x="7138" y="1350"/>
                </a:lnTo>
                <a:lnTo>
                  <a:pt x="7156" y="1334"/>
                </a:lnTo>
                <a:lnTo>
                  <a:pt x="7174" y="1320"/>
                </a:lnTo>
                <a:lnTo>
                  <a:pt x="7192" y="1307"/>
                </a:lnTo>
                <a:lnTo>
                  <a:pt x="7232" y="1284"/>
                </a:lnTo>
                <a:lnTo>
                  <a:pt x="7275" y="1265"/>
                </a:lnTo>
                <a:lnTo>
                  <a:pt x="7321" y="1251"/>
                </a:lnTo>
                <a:lnTo>
                  <a:pt x="7369" y="1240"/>
                </a:lnTo>
                <a:lnTo>
                  <a:pt x="7421" y="1234"/>
                </a:lnTo>
                <a:lnTo>
                  <a:pt x="7475" y="1231"/>
                </a:lnTo>
                <a:lnTo>
                  <a:pt x="7530" y="1234"/>
                </a:lnTo>
                <a:lnTo>
                  <a:pt x="7584" y="1239"/>
                </a:lnTo>
                <a:lnTo>
                  <a:pt x="7609" y="1244"/>
                </a:lnTo>
                <a:lnTo>
                  <a:pt x="7636" y="1249"/>
                </a:lnTo>
                <a:lnTo>
                  <a:pt x="7661" y="1256"/>
                </a:lnTo>
                <a:lnTo>
                  <a:pt x="7687" y="1264"/>
                </a:lnTo>
                <a:lnTo>
                  <a:pt x="7738" y="1282"/>
                </a:lnTo>
                <a:lnTo>
                  <a:pt x="7790" y="1303"/>
                </a:lnTo>
                <a:lnTo>
                  <a:pt x="7843" y="1328"/>
                </a:lnTo>
                <a:lnTo>
                  <a:pt x="7897" y="1357"/>
                </a:lnTo>
                <a:lnTo>
                  <a:pt x="7799" y="1653"/>
                </a:lnTo>
                <a:lnTo>
                  <a:pt x="7752" y="1630"/>
                </a:lnTo>
                <a:lnTo>
                  <a:pt x="7707" y="1609"/>
                </a:lnTo>
                <a:lnTo>
                  <a:pt x="7664" y="1591"/>
                </a:lnTo>
                <a:lnTo>
                  <a:pt x="7624" y="1576"/>
                </a:lnTo>
                <a:lnTo>
                  <a:pt x="7605" y="1570"/>
                </a:lnTo>
                <a:lnTo>
                  <a:pt x="7586" y="1563"/>
                </a:lnTo>
                <a:lnTo>
                  <a:pt x="7565" y="1559"/>
                </a:lnTo>
                <a:lnTo>
                  <a:pt x="7546" y="1555"/>
                </a:lnTo>
                <a:lnTo>
                  <a:pt x="7526" y="1552"/>
                </a:lnTo>
                <a:lnTo>
                  <a:pt x="7505" y="1549"/>
                </a:lnTo>
                <a:lnTo>
                  <a:pt x="7485" y="1548"/>
                </a:lnTo>
                <a:lnTo>
                  <a:pt x="7464" y="1548"/>
                </a:lnTo>
                <a:lnTo>
                  <a:pt x="7444" y="1549"/>
                </a:lnTo>
                <a:lnTo>
                  <a:pt x="7424" y="1550"/>
                </a:lnTo>
                <a:lnTo>
                  <a:pt x="7405" y="1554"/>
                </a:lnTo>
                <a:lnTo>
                  <a:pt x="7389" y="1561"/>
                </a:lnTo>
                <a:lnTo>
                  <a:pt x="7373" y="1567"/>
                </a:lnTo>
                <a:lnTo>
                  <a:pt x="7366" y="1571"/>
                </a:lnTo>
                <a:lnTo>
                  <a:pt x="7358" y="1576"/>
                </a:lnTo>
                <a:lnTo>
                  <a:pt x="7351" y="1581"/>
                </a:lnTo>
                <a:lnTo>
                  <a:pt x="7345" y="1586"/>
                </a:lnTo>
                <a:lnTo>
                  <a:pt x="7339" y="1591"/>
                </a:lnTo>
                <a:lnTo>
                  <a:pt x="7333" y="1598"/>
                </a:lnTo>
                <a:lnTo>
                  <a:pt x="7328" y="1604"/>
                </a:lnTo>
                <a:lnTo>
                  <a:pt x="7322" y="1611"/>
                </a:lnTo>
                <a:lnTo>
                  <a:pt x="7318" y="1617"/>
                </a:lnTo>
                <a:lnTo>
                  <a:pt x="7313" y="1625"/>
                </a:lnTo>
                <a:lnTo>
                  <a:pt x="7310" y="1633"/>
                </a:lnTo>
                <a:lnTo>
                  <a:pt x="7305" y="1640"/>
                </a:lnTo>
                <a:lnTo>
                  <a:pt x="7302" y="1648"/>
                </a:lnTo>
                <a:lnTo>
                  <a:pt x="7299" y="1656"/>
                </a:lnTo>
                <a:lnTo>
                  <a:pt x="7296" y="1663"/>
                </a:lnTo>
                <a:lnTo>
                  <a:pt x="7294" y="1672"/>
                </a:lnTo>
                <a:lnTo>
                  <a:pt x="7292" y="1681"/>
                </a:lnTo>
                <a:lnTo>
                  <a:pt x="7291" y="1690"/>
                </a:lnTo>
                <a:lnTo>
                  <a:pt x="7289" y="1710"/>
                </a:lnTo>
                <a:lnTo>
                  <a:pt x="7288" y="1729"/>
                </a:lnTo>
                <a:lnTo>
                  <a:pt x="7288" y="1741"/>
                </a:lnTo>
                <a:lnTo>
                  <a:pt x="7289" y="1752"/>
                </a:lnTo>
                <a:lnTo>
                  <a:pt x="7290" y="1764"/>
                </a:lnTo>
                <a:lnTo>
                  <a:pt x="7292" y="1774"/>
                </a:lnTo>
                <a:lnTo>
                  <a:pt x="7294" y="1784"/>
                </a:lnTo>
                <a:lnTo>
                  <a:pt x="7297" y="1795"/>
                </a:lnTo>
                <a:lnTo>
                  <a:pt x="7301" y="1805"/>
                </a:lnTo>
                <a:lnTo>
                  <a:pt x="7305" y="1814"/>
                </a:lnTo>
                <a:lnTo>
                  <a:pt x="7310" y="1823"/>
                </a:lnTo>
                <a:lnTo>
                  <a:pt x="7315" y="1832"/>
                </a:lnTo>
                <a:lnTo>
                  <a:pt x="7320" y="1841"/>
                </a:lnTo>
                <a:lnTo>
                  <a:pt x="7326" y="1849"/>
                </a:lnTo>
                <a:lnTo>
                  <a:pt x="7333" y="1858"/>
                </a:lnTo>
                <a:lnTo>
                  <a:pt x="7340" y="1865"/>
                </a:lnTo>
                <a:lnTo>
                  <a:pt x="7347" y="1872"/>
                </a:lnTo>
                <a:lnTo>
                  <a:pt x="7355" y="1879"/>
                </a:lnTo>
                <a:lnTo>
                  <a:pt x="7393" y="1909"/>
                </a:lnTo>
                <a:lnTo>
                  <a:pt x="7439" y="1941"/>
                </a:lnTo>
                <a:lnTo>
                  <a:pt x="7494" y="1977"/>
                </a:lnTo>
                <a:lnTo>
                  <a:pt x="7556" y="2016"/>
                </a:lnTo>
                <a:lnTo>
                  <a:pt x="7609" y="2048"/>
                </a:lnTo>
                <a:lnTo>
                  <a:pt x="7658" y="2081"/>
                </a:lnTo>
                <a:lnTo>
                  <a:pt x="7702" y="2116"/>
                </a:lnTo>
                <a:lnTo>
                  <a:pt x="7743" y="2151"/>
                </a:lnTo>
                <a:lnTo>
                  <a:pt x="7761" y="2169"/>
                </a:lnTo>
                <a:lnTo>
                  <a:pt x="7778" y="2187"/>
                </a:lnTo>
                <a:lnTo>
                  <a:pt x="7796" y="2206"/>
                </a:lnTo>
                <a:lnTo>
                  <a:pt x="7811" y="2227"/>
                </a:lnTo>
                <a:lnTo>
                  <a:pt x="7825" y="2248"/>
                </a:lnTo>
                <a:lnTo>
                  <a:pt x="7838" y="2270"/>
                </a:lnTo>
                <a:lnTo>
                  <a:pt x="7850" y="2293"/>
                </a:lnTo>
                <a:lnTo>
                  <a:pt x="7861" y="2317"/>
                </a:lnTo>
                <a:lnTo>
                  <a:pt x="7871" y="2341"/>
                </a:lnTo>
                <a:lnTo>
                  <a:pt x="7879" y="2367"/>
                </a:lnTo>
                <a:lnTo>
                  <a:pt x="7886" y="2395"/>
                </a:lnTo>
                <a:lnTo>
                  <a:pt x="7892" y="2423"/>
                </a:lnTo>
                <a:lnTo>
                  <a:pt x="7897" y="2454"/>
                </a:lnTo>
                <a:lnTo>
                  <a:pt x="7900" y="2485"/>
                </a:lnTo>
                <a:lnTo>
                  <a:pt x="7902" y="2518"/>
                </a:lnTo>
                <a:lnTo>
                  <a:pt x="7903" y="2553"/>
                </a:lnTo>
                <a:moveTo>
                  <a:pt x="7982" y="1679"/>
                </a:moveTo>
                <a:lnTo>
                  <a:pt x="8299" y="1679"/>
                </a:lnTo>
                <a:lnTo>
                  <a:pt x="8504" y="2462"/>
                </a:lnTo>
                <a:lnTo>
                  <a:pt x="8530" y="2579"/>
                </a:lnTo>
                <a:lnTo>
                  <a:pt x="8537" y="2610"/>
                </a:lnTo>
                <a:lnTo>
                  <a:pt x="8542" y="2639"/>
                </a:lnTo>
                <a:lnTo>
                  <a:pt x="8547" y="2667"/>
                </a:lnTo>
                <a:lnTo>
                  <a:pt x="8550" y="2696"/>
                </a:lnTo>
                <a:lnTo>
                  <a:pt x="8557" y="2696"/>
                </a:lnTo>
                <a:lnTo>
                  <a:pt x="8561" y="2669"/>
                </a:lnTo>
                <a:lnTo>
                  <a:pt x="8565" y="2640"/>
                </a:lnTo>
                <a:lnTo>
                  <a:pt x="8571" y="2611"/>
                </a:lnTo>
                <a:lnTo>
                  <a:pt x="8578" y="2580"/>
                </a:lnTo>
                <a:lnTo>
                  <a:pt x="8607" y="2462"/>
                </a:lnTo>
                <a:lnTo>
                  <a:pt x="8809" y="1679"/>
                </a:lnTo>
                <a:lnTo>
                  <a:pt x="9118" y="1679"/>
                </a:lnTo>
                <a:lnTo>
                  <a:pt x="8673" y="3175"/>
                </a:lnTo>
                <a:lnTo>
                  <a:pt x="8656" y="3232"/>
                </a:lnTo>
                <a:lnTo>
                  <a:pt x="8636" y="3285"/>
                </a:lnTo>
                <a:lnTo>
                  <a:pt x="8617" y="3333"/>
                </a:lnTo>
                <a:lnTo>
                  <a:pt x="8596" y="3380"/>
                </a:lnTo>
                <a:lnTo>
                  <a:pt x="8573" y="3422"/>
                </a:lnTo>
                <a:lnTo>
                  <a:pt x="8551" y="3461"/>
                </a:lnTo>
                <a:lnTo>
                  <a:pt x="8526" y="3497"/>
                </a:lnTo>
                <a:lnTo>
                  <a:pt x="8501" y="3529"/>
                </a:lnTo>
                <a:lnTo>
                  <a:pt x="8488" y="3544"/>
                </a:lnTo>
                <a:lnTo>
                  <a:pt x="8473" y="3558"/>
                </a:lnTo>
                <a:lnTo>
                  <a:pt x="8458" y="3571"/>
                </a:lnTo>
                <a:lnTo>
                  <a:pt x="8443" y="3583"/>
                </a:lnTo>
                <a:lnTo>
                  <a:pt x="8426" y="3594"/>
                </a:lnTo>
                <a:lnTo>
                  <a:pt x="8410" y="3605"/>
                </a:lnTo>
                <a:lnTo>
                  <a:pt x="8374" y="3621"/>
                </a:lnTo>
                <a:lnTo>
                  <a:pt x="8336" y="3636"/>
                </a:lnTo>
                <a:lnTo>
                  <a:pt x="8294" y="3645"/>
                </a:lnTo>
                <a:lnTo>
                  <a:pt x="8250" y="3651"/>
                </a:lnTo>
                <a:lnTo>
                  <a:pt x="8203" y="3652"/>
                </a:lnTo>
                <a:lnTo>
                  <a:pt x="8178" y="3652"/>
                </a:lnTo>
                <a:lnTo>
                  <a:pt x="8155" y="3651"/>
                </a:lnTo>
                <a:lnTo>
                  <a:pt x="8134" y="3648"/>
                </a:lnTo>
                <a:lnTo>
                  <a:pt x="8115" y="3646"/>
                </a:lnTo>
                <a:lnTo>
                  <a:pt x="8097" y="3643"/>
                </a:lnTo>
                <a:lnTo>
                  <a:pt x="8080" y="3639"/>
                </a:lnTo>
                <a:lnTo>
                  <a:pt x="8065" y="3636"/>
                </a:lnTo>
                <a:lnTo>
                  <a:pt x="8051" y="3632"/>
                </a:lnTo>
                <a:lnTo>
                  <a:pt x="8051" y="3333"/>
                </a:lnTo>
                <a:lnTo>
                  <a:pt x="8063" y="3336"/>
                </a:lnTo>
                <a:lnTo>
                  <a:pt x="8075" y="3339"/>
                </a:lnTo>
                <a:lnTo>
                  <a:pt x="8103" y="3344"/>
                </a:lnTo>
                <a:lnTo>
                  <a:pt x="8136" y="3348"/>
                </a:lnTo>
                <a:lnTo>
                  <a:pt x="8152" y="3349"/>
                </a:lnTo>
                <a:lnTo>
                  <a:pt x="8170" y="3349"/>
                </a:lnTo>
                <a:lnTo>
                  <a:pt x="8192" y="3348"/>
                </a:lnTo>
                <a:lnTo>
                  <a:pt x="8212" y="3345"/>
                </a:lnTo>
                <a:lnTo>
                  <a:pt x="8232" y="3340"/>
                </a:lnTo>
                <a:lnTo>
                  <a:pt x="8241" y="3336"/>
                </a:lnTo>
                <a:lnTo>
                  <a:pt x="8250" y="3332"/>
                </a:lnTo>
                <a:lnTo>
                  <a:pt x="8259" y="3327"/>
                </a:lnTo>
                <a:lnTo>
                  <a:pt x="8268" y="3322"/>
                </a:lnTo>
                <a:lnTo>
                  <a:pt x="8276" y="3317"/>
                </a:lnTo>
                <a:lnTo>
                  <a:pt x="8283" y="3310"/>
                </a:lnTo>
                <a:lnTo>
                  <a:pt x="8290" y="3304"/>
                </a:lnTo>
                <a:lnTo>
                  <a:pt x="8297" y="3297"/>
                </a:lnTo>
                <a:lnTo>
                  <a:pt x="8304" y="3290"/>
                </a:lnTo>
                <a:lnTo>
                  <a:pt x="8310" y="3282"/>
                </a:lnTo>
                <a:lnTo>
                  <a:pt x="8323" y="3265"/>
                </a:lnTo>
                <a:lnTo>
                  <a:pt x="8334" y="3246"/>
                </a:lnTo>
                <a:lnTo>
                  <a:pt x="8345" y="3228"/>
                </a:lnTo>
                <a:lnTo>
                  <a:pt x="8355" y="3207"/>
                </a:lnTo>
                <a:lnTo>
                  <a:pt x="8365" y="3187"/>
                </a:lnTo>
                <a:lnTo>
                  <a:pt x="8374" y="3165"/>
                </a:lnTo>
                <a:lnTo>
                  <a:pt x="8383" y="3142"/>
                </a:lnTo>
                <a:lnTo>
                  <a:pt x="8390" y="3117"/>
                </a:lnTo>
                <a:lnTo>
                  <a:pt x="8414" y="3039"/>
                </a:lnTo>
                <a:lnTo>
                  <a:pt x="7982" y="1679"/>
                </a:lnTo>
                <a:moveTo>
                  <a:pt x="10034" y="2646"/>
                </a:moveTo>
                <a:lnTo>
                  <a:pt x="10032" y="2693"/>
                </a:lnTo>
                <a:lnTo>
                  <a:pt x="10030" y="2716"/>
                </a:lnTo>
                <a:lnTo>
                  <a:pt x="10027" y="2738"/>
                </a:lnTo>
                <a:lnTo>
                  <a:pt x="10022" y="2760"/>
                </a:lnTo>
                <a:lnTo>
                  <a:pt x="10018" y="2781"/>
                </a:lnTo>
                <a:lnTo>
                  <a:pt x="10012" y="2801"/>
                </a:lnTo>
                <a:lnTo>
                  <a:pt x="10006" y="2822"/>
                </a:lnTo>
                <a:lnTo>
                  <a:pt x="9999" y="2841"/>
                </a:lnTo>
                <a:lnTo>
                  <a:pt x="9991" y="2859"/>
                </a:lnTo>
                <a:lnTo>
                  <a:pt x="9982" y="2877"/>
                </a:lnTo>
                <a:lnTo>
                  <a:pt x="9971" y="2895"/>
                </a:lnTo>
                <a:lnTo>
                  <a:pt x="9961" y="2912"/>
                </a:lnTo>
                <a:lnTo>
                  <a:pt x="9949" y="2927"/>
                </a:lnTo>
                <a:lnTo>
                  <a:pt x="9937" y="2943"/>
                </a:lnTo>
                <a:lnTo>
                  <a:pt x="9924" y="2958"/>
                </a:lnTo>
                <a:lnTo>
                  <a:pt x="9909" y="2972"/>
                </a:lnTo>
                <a:lnTo>
                  <a:pt x="9894" y="2985"/>
                </a:lnTo>
                <a:lnTo>
                  <a:pt x="9878" y="2998"/>
                </a:lnTo>
                <a:lnTo>
                  <a:pt x="9861" y="3009"/>
                </a:lnTo>
                <a:lnTo>
                  <a:pt x="9843" y="3020"/>
                </a:lnTo>
                <a:lnTo>
                  <a:pt x="9825" y="3029"/>
                </a:lnTo>
                <a:lnTo>
                  <a:pt x="9784" y="3045"/>
                </a:lnTo>
                <a:lnTo>
                  <a:pt x="9739" y="3058"/>
                </a:lnTo>
                <a:lnTo>
                  <a:pt x="9691" y="3067"/>
                </a:lnTo>
                <a:lnTo>
                  <a:pt x="9639" y="3074"/>
                </a:lnTo>
                <a:lnTo>
                  <a:pt x="9584" y="3075"/>
                </a:lnTo>
                <a:lnTo>
                  <a:pt x="9528" y="3074"/>
                </a:lnTo>
                <a:lnTo>
                  <a:pt x="9475" y="3070"/>
                </a:lnTo>
                <a:lnTo>
                  <a:pt x="9426" y="3065"/>
                </a:lnTo>
                <a:lnTo>
                  <a:pt x="9381" y="3056"/>
                </a:lnTo>
                <a:lnTo>
                  <a:pt x="9338" y="3045"/>
                </a:lnTo>
                <a:lnTo>
                  <a:pt x="9296" y="3031"/>
                </a:lnTo>
                <a:lnTo>
                  <a:pt x="9253" y="3015"/>
                </a:lnTo>
                <a:lnTo>
                  <a:pt x="9212" y="2995"/>
                </a:lnTo>
                <a:lnTo>
                  <a:pt x="9212" y="2680"/>
                </a:lnTo>
                <a:lnTo>
                  <a:pt x="9257" y="2706"/>
                </a:lnTo>
                <a:lnTo>
                  <a:pt x="9303" y="2728"/>
                </a:lnTo>
                <a:lnTo>
                  <a:pt x="9351" y="2747"/>
                </a:lnTo>
                <a:lnTo>
                  <a:pt x="9400" y="2764"/>
                </a:lnTo>
                <a:lnTo>
                  <a:pt x="9449" y="2777"/>
                </a:lnTo>
                <a:lnTo>
                  <a:pt x="9495" y="2786"/>
                </a:lnTo>
                <a:lnTo>
                  <a:pt x="9537" y="2792"/>
                </a:lnTo>
                <a:lnTo>
                  <a:pt x="9557" y="2793"/>
                </a:lnTo>
                <a:lnTo>
                  <a:pt x="9576" y="2793"/>
                </a:lnTo>
                <a:lnTo>
                  <a:pt x="9598" y="2793"/>
                </a:lnTo>
                <a:lnTo>
                  <a:pt x="9619" y="2791"/>
                </a:lnTo>
                <a:lnTo>
                  <a:pt x="9637" y="2790"/>
                </a:lnTo>
                <a:lnTo>
                  <a:pt x="9655" y="2786"/>
                </a:lnTo>
                <a:lnTo>
                  <a:pt x="9671" y="2781"/>
                </a:lnTo>
                <a:lnTo>
                  <a:pt x="9685" y="2775"/>
                </a:lnTo>
                <a:lnTo>
                  <a:pt x="9697" y="2769"/>
                </a:lnTo>
                <a:lnTo>
                  <a:pt x="9703" y="2765"/>
                </a:lnTo>
                <a:lnTo>
                  <a:pt x="9709" y="2761"/>
                </a:lnTo>
                <a:lnTo>
                  <a:pt x="9714" y="2757"/>
                </a:lnTo>
                <a:lnTo>
                  <a:pt x="9718" y="2752"/>
                </a:lnTo>
                <a:lnTo>
                  <a:pt x="9723" y="2748"/>
                </a:lnTo>
                <a:lnTo>
                  <a:pt x="9727" y="2743"/>
                </a:lnTo>
                <a:lnTo>
                  <a:pt x="9730" y="2738"/>
                </a:lnTo>
                <a:lnTo>
                  <a:pt x="9734" y="2733"/>
                </a:lnTo>
                <a:lnTo>
                  <a:pt x="9736" y="2728"/>
                </a:lnTo>
                <a:lnTo>
                  <a:pt x="9739" y="2723"/>
                </a:lnTo>
                <a:lnTo>
                  <a:pt x="9741" y="2718"/>
                </a:lnTo>
                <a:lnTo>
                  <a:pt x="9743" y="2711"/>
                </a:lnTo>
                <a:lnTo>
                  <a:pt x="9745" y="2705"/>
                </a:lnTo>
                <a:lnTo>
                  <a:pt x="9747" y="2700"/>
                </a:lnTo>
                <a:lnTo>
                  <a:pt x="9748" y="2693"/>
                </a:lnTo>
                <a:lnTo>
                  <a:pt x="9748" y="2687"/>
                </a:lnTo>
                <a:lnTo>
                  <a:pt x="9749" y="2679"/>
                </a:lnTo>
                <a:lnTo>
                  <a:pt x="9749" y="2673"/>
                </a:lnTo>
                <a:lnTo>
                  <a:pt x="9749" y="2664"/>
                </a:lnTo>
                <a:lnTo>
                  <a:pt x="9748" y="2655"/>
                </a:lnTo>
                <a:lnTo>
                  <a:pt x="9746" y="2646"/>
                </a:lnTo>
                <a:lnTo>
                  <a:pt x="9744" y="2638"/>
                </a:lnTo>
                <a:lnTo>
                  <a:pt x="9741" y="2629"/>
                </a:lnTo>
                <a:lnTo>
                  <a:pt x="9738" y="2621"/>
                </a:lnTo>
                <a:lnTo>
                  <a:pt x="9734" y="2613"/>
                </a:lnTo>
                <a:lnTo>
                  <a:pt x="9729" y="2606"/>
                </a:lnTo>
                <a:lnTo>
                  <a:pt x="9723" y="2598"/>
                </a:lnTo>
                <a:lnTo>
                  <a:pt x="9717" y="2590"/>
                </a:lnTo>
                <a:lnTo>
                  <a:pt x="9709" y="2583"/>
                </a:lnTo>
                <a:lnTo>
                  <a:pt x="9700" y="2575"/>
                </a:lnTo>
                <a:lnTo>
                  <a:pt x="9690" y="2567"/>
                </a:lnTo>
                <a:lnTo>
                  <a:pt x="9679" y="2559"/>
                </a:lnTo>
                <a:lnTo>
                  <a:pt x="9655" y="2543"/>
                </a:lnTo>
                <a:lnTo>
                  <a:pt x="9626" y="2526"/>
                </a:lnTo>
                <a:lnTo>
                  <a:pt x="9591" y="2507"/>
                </a:lnTo>
                <a:lnTo>
                  <a:pt x="9505" y="2462"/>
                </a:lnTo>
                <a:lnTo>
                  <a:pt x="9469" y="2444"/>
                </a:lnTo>
                <a:lnTo>
                  <a:pt x="9436" y="2424"/>
                </a:lnTo>
                <a:lnTo>
                  <a:pt x="9406" y="2405"/>
                </a:lnTo>
                <a:lnTo>
                  <a:pt x="9377" y="2385"/>
                </a:lnTo>
                <a:lnTo>
                  <a:pt x="9351" y="2364"/>
                </a:lnTo>
                <a:lnTo>
                  <a:pt x="9326" y="2344"/>
                </a:lnTo>
                <a:lnTo>
                  <a:pt x="9304" y="2322"/>
                </a:lnTo>
                <a:lnTo>
                  <a:pt x="9285" y="2300"/>
                </a:lnTo>
                <a:lnTo>
                  <a:pt x="9275" y="2288"/>
                </a:lnTo>
                <a:lnTo>
                  <a:pt x="9267" y="2277"/>
                </a:lnTo>
                <a:lnTo>
                  <a:pt x="9259" y="2264"/>
                </a:lnTo>
                <a:lnTo>
                  <a:pt x="9252" y="2251"/>
                </a:lnTo>
                <a:lnTo>
                  <a:pt x="9245" y="2237"/>
                </a:lnTo>
                <a:lnTo>
                  <a:pt x="9239" y="2221"/>
                </a:lnTo>
                <a:lnTo>
                  <a:pt x="9234" y="2206"/>
                </a:lnTo>
                <a:lnTo>
                  <a:pt x="9229" y="2191"/>
                </a:lnTo>
                <a:lnTo>
                  <a:pt x="9224" y="2174"/>
                </a:lnTo>
                <a:lnTo>
                  <a:pt x="9220" y="2157"/>
                </a:lnTo>
                <a:lnTo>
                  <a:pt x="9215" y="2121"/>
                </a:lnTo>
                <a:lnTo>
                  <a:pt x="9211" y="2081"/>
                </a:lnTo>
                <a:lnTo>
                  <a:pt x="9210" y="2040"/>
                </a:lnTo>
                <a:lnTo>
                  <a:pt x="9210" y="2017"/>
                </a:lnTo>
                <a:lnTo>
                  <a:pt x="9212" y="1994"/>
                </a:lnTo>
                <a:lnTo>
                  <a:pt x="9214" y="1972"/>
                </a:lnTo>
                <a:lnTo>
                  <a:pt x="9217" y="1950"/>
                </a:lnTo>
                <a:lnTo>
                  <a:pt x="9221" y="1930"/>
                </a:lnTo>
                <a:lnTo>
                  <a:pt x="9227" y="1910"/>
                </a:lnTo>
                <a:lnTo>
                  <a:pt x="9233" y="1891"/>
                </a:lnTo>
                <a:lnTo>
                  <a:pt x="9240" y="1873"/>
                </a:lnTo>
                <a:lnTo>
                  <a:pt x="9248" y="1855"/>
                </a:lnTo>
                <a:lnTo>
                  <a:pt x="9256" y="1838"/>
                </a:lnTo>
                <a:lnTo>
                  <a:pt x="9266" y="1822"/>
                </a:lnTo>
                <a:lnTo>
                  <a:pt x="9276" y="1806"/>
                </a:lnTo>
                <a:lnTo>
                  <a:pt x="9289" y="1791"/>
                </a:lnTo>
                <a:lnTo>
                  <a:pt x="9301" y="1777"/>
                </a:lnTo>
                <a:lnTo>
                  <a:pt x="9314" y="1764"/>
                </a:lnTo>
                <a:lnTo>
                  <a:pt x="9328" y="1751"/>
                </a:lnTo>
                <a:lnTo>
                  <a:pt x="9359" y="1728"/>
                </a:lnTo>
                <a:lnTo>
                  <a:pt x="9393" y="1708"/>
                </a:lnTo>
                <a:lnTo>
                  <a:pt x="9428" y="1692"/>
                </a:lnTo>
                <a:lnTo>
                  <a:pt x="9466" y="1678"/>
                </a:lnTo>
                <a:lnTo>
                  <a:pt x="9507" y="1667"/>
                </a:lnTo>
                <a:lnTo>
                  <a:pt x="9550" y="1660"/>
                </a:lnTo>
                <a:lnTo>
                  <a:pt x="9594" y="1654"/>
                </a:lnTo>
                <a:lnTo>
                  <a:pt x="9642" y="1653"/>
                </a:lnTo>
                <a:lnTo>
                  <a:pt x="9693" y="1654"/>
                </a:lnTo>
                <a:lnTo>
                  <a:pt x="9742" y="1660"/>
                </a:lnTo>
                <a:lnTo>
                  <a:pt x="9790" y="1669"/>
                </a:lnTo>
                <a:lnTo>
                  <a:pt x="9814" y="1674"/>
                </a:lnTo>
                <a:lnTo>
                  <a:pt x="9837" y="1680"/>
                </a:lnTo>
                <a:lnTo>
                  <a:pt x="9883" y="1696"/>
                </a:lnTo>
                <a:lnTo>
                  <a:pt x="9929" y="1714"/>
                </a:lnTo>
                <a:lnTo>
                  <a:pt x="9976" y="1735"/>
                </a:lnTo>
                <a:lnTo>
                  <a:pt x="10022" y="1759"/>
                </a:lnTo>
                <a:lnTo>
                  <a:pt x="9935" y="2017"/>
                </a:lnTo>
                <a:lnTo>
                  <a:pt x="9896" y="1996"/>
                </a:lnTo>
                <a:lnTo>
                  <a:pt x="9857" y="1978"/>
                </a:lnTo>
                <a:lnTo>
                  <a:pt x="9819" y="1962"/>
                </a:lnTo>
                <a:lnTo>
                  <a:pt x="9779" y="1948"/>
                </a:lnTo>
                <a:lnTo>
                  <a:pt x="9740" y="1935"/>
                </a:lnTo>
                <a:lnTo>
                  <a:pt x="9703" y="1927"/>
                </a:lnTo>
                <a:lnTo>
                  <a:pt x="9687" y="1923"/>
                </a:lnTo>
                <a:lnTo>
                  <a:pt x="9670" y="1921"/>
                </a:lnTo>
                <a:lnTo>
                  <a:pt x="9654" y="1919"/>
                </a:lnTo>
                <a:lnTo>
                  <a:pt x="9638" y="1919"/>
                </a:lnTo>
                <a:lnTo>
                  <a:pt x="9605" y="1921"/>
                </a:lnTo>
                <a:lnTo>
                  <a:pt x="9589" y="1923"/>
                </a:lnTo>
                <a:lnTo>
                  <a:pt x="9575" y="1926"/>
                </a:lnTo>
                <a:lnTo>
                  <a:pt x="9563" y="1930"/>
                </a:lnTo>
                <a:lnTo>
                  <a:pt x="9551" y="1933"/>
                </a:lnTo>
                <a:lnTo>
                  <a:pt x="9540" y="1939"/>
                </a:lnTo>
                <a:lnTo>
                  <a:pt x="9530" y="1945"/>
                </a:lnTo>
                <a:lnTo>
                  <a:pt x="9522" y="1951"/>
                </a:lnTo>
                <a:lnTo>
                  <a:pt x="9515" y="1958"/>
                </a:lnTo>
                <a:lnTo>
                  <a:pt x="9509" y="1967"/>
                </a:lnTo>
                <a:lnTo>
                  <a:pt x="9504" y="1976"/>
                </a:lnTo>
                <a:lnTo>
                  <a:pt x="9500" y="1985"/>
                </a:lnTo>
                <a:lnTo>
                  <a:pt x="9497" y="1996"/>
                </a:lnTo>
                <a:lnTo>
                  <a:pt x="9496" y="2008"/>
                </a:lnTo>
                <a:lnTo>
                  <a:pt x="9495" y="2020"/>
                </a:lnTo>
                <a:lnTo>
                  <a:pt x="9495" y="2029"/>
                </a:lnTo>
                <a:lnTo>
                  <a:pt x="9496" y="2038"/>
                </a:lnTo>
                <a:lnTo>
                  <a:pt x="9497" y="2043"/>
                </a:lnTo>
                <a:lnTo>
                  <a:pt x="9498" y="2047"/>
                </a:lnTo>
                <a:lnTo>
                  <a:pt x="9499" y="2050"/>
                </a:lnTo>
                <a:lnTo>
                  <a:pt x="9500" y="2054"/>
                </a:lnTo>
                <a:lnTo>
                  <a:pt x="9502" y="2058"/>
                </a:lnTo>
                <a:lnTo>
                  <a:pt x="9503" y="2062"/>
                </a:lnTo>
                <a:lnTo>
                  <a:pt x="9505" y="2066"/>
                </a:lnTo>
                <a:lnTo>
                  <a:pt x="9507" y="2070"/>
                </a:lnTo>
                <a:lnTo>
                  <a:pt x="9511" y="2077"/>
                </a:lnTo>
                <a:lnTo>
                  <a:pt x="9516" y="2084"/>
                </a:lnTo>
                <a:lnTo>
                  <a:pt x="9521" y="2090"/>
                </a:lnTo>
                <a:lnTo>
                  <a:pt x="9528" y="2098"/>
                </a:lnTo>
                <a:lnTo>
                  <a:pt x="9535" y="2104"/>
                </a:lnTo>
                <a:lnTo>
                  <a:pt x="9544" y="2111"/>
                </a:lnTo>
                <a:lnTo>
                  <a:pt x="9554" y="2119"/>
                </a:lnTo>
                <a:lnTo>
                  <a:pt x="9565" y="2125"/>
                </a:lnTo>
                <a:lnTo>
                  <a:pt x="9589" y="2140"/>
                </a:lnTo>
                <a:lnTo>
                  <a:pt x="9618" y="2157"/>
                </a:lnTo>
                <a:lnTo>
                  <a:pt x="9652" y="2175"/>
                </a:lnTo>
                <a:lnTo>
                  <a:pt x="9737" y="2219"/>
                </a:lnTo>
                <a:lnTo>
                  <a:pt x="9784" y="2245"/>
                </a:lnTo>
                <a:lnTo>
                  <a:pt x="9828" y="2269"/>
                </a:lnTo>
                <a:lnTo>
                  <a:pt x="9867" y="2295"/>
                </a:lnTo>
                <a:lnTo>
                  <a:pt x="9902" y="2322"/>
                </a:lnTo>
                <a:lnTo>
                  <a:pt x="9918" y="2335"/>
                </a:lnTo>
                <a:lnTo>
                  <a:pt x="9933" y="2349"/>
                </a:lnTo>
                <a:lnTo>
                  <a:pt x="9947" y="2364"/>
                </a:lnTo>
                <a:lnTo>
                  <a:pt x="9960" y="2380"/>
                </a:lnTo>
                <a:lnTo>
                  <a:pt x="9971" y="2396"/>
                </a:lnTo>
                <a:lnTo>
                  <a:pt x="9983" y="2414"/>
                </a:lnTo>
                <a:lnTo>
                  <a:pt x="9992" y="2431"/>
                </a:lnTo>
                <a:lnTo>
                  <a:pt x="10001" y="2450"/>
                </a:lnTo>
                <a:lnTo>
                  <a:pt x="10009" y="2469"/>
                </a:lnTo>
                <a:lnTo>
                  <a:pt x="10015" y="2491"/>
                </a:lnTo>
                <a:lnTo>
                  <a:pt x="10021" y="2513"/>
                </a:lnTo>
                <a:lnTo>
                  <a:pt x="10025" y="2538"/>
                </a:lnTo>
                <a:lnTo>
                  <a:pt x="10030" y="2563"/>
                </a:lnTo>
                <a:lnTo>
                  <a:pt x="10032" y="2589"/>
                </a:lnTo>
                <a:lnTo>
                  <a:pt x="10034" y="2617"/>
                </a:lnTo>
                <a:lnTo>
                  <a:pt x="10034" y="2646"/>
                </a:lnTo>
                <a:moveTo>
                  <a:pt x="10731" y="2777"/>
                </a:moveTo>
                <a:lnTo>
                  <a:pt x="10755" y="2775"/>
                </a:lnTo>
                <a:lnTo>
                  <a:pt x="10779" y="2773"/>
                </a:lnTo>
                <a:lnTo>
                  <a:pt x="10802" y="2769"/>
                </a:lnTo>
                <a:lnTo>
                  <a:pt x="10826" y="2764"/>
                </a:lnTo>
                <a:lnTo>
                  <a:pt x="10849" y="2757"/>
                </a:lnTo>
                <a:lnTo>
                  <a:pt x="10871" y="2750"/>
                </a:lnTo>
                <a:lnTo>
                  <a:pt x="10917" y="2733"/>
                </a:lnTo>
                <a:lnTo>
                  <a:pt x="10917" y="3012"/>
                </a:lnTo>
                <a:lnTo>
                  <a:pt x="10892" y="3025"/>
                </a:lnTo>
                <a:lnTo>
                  <a:pt x="10864" y="3036"/>
                </a:lnTo>
                <a:lnTo>
                  <a:pt x="10833" y="3047"/>
                </a:lnTo>
                <a:lnTo>
                  <a:pt x="10799" y="3056"/>
                </a:lnTo>
                <a:lnTo>
                  <a:pt x="10763" y="3065"/>
                </a:lnTo>
                <a:lnTo>
                  <a:pt x="10726" y="3070"/>
                </a:lnTo>
                <a:lnTo>
                  <a:pt x="10686" y="3074"/>
                </a:lnTo>
                <a:lnTo>
                  <a:pt x="10645" y="3075"/>
                </a:lnTo>
                <a:lnTo>
                  <a:pt x="10621" y="3075"/>
                </a:lnTo>
                <a:lnTo>
                  <a:pt x="10597" y="3072"/>
                </a:lnTo>
                <a:lnTo>
                  <a:pt x="10575" y="3070"/>
                </a:lnTo>
                <a:lnTo>
                  <a:pt x="10552" y="3065"/>
                </a:lnTo>
                <a:lnTo>
                  <a:pt x="10531" y="3060"/>
                </a:lnTo>
                <a:lnTo>
                  <a:pt x="10511" y="3053"/>
                </a:lnTo>
                <a:lnTo>
                  <a:pt x="10490" y="3044"/>
                </a:lnTo>
                <a:lnTo>
                  <a:pt x="10471" y="3035"/>
                </a:lnTo>
                <a:lnTo>
                  <a:pt x="10453" y="3024"/>
                </a:lnTo>
                <a:lnTo>
                  <a:pt x="10434" y="3011"/>
                </a:lnTo>
                <a:lnTo>
                  <a:pt x="10418" y="2997"/>
                </a:lnTo>
                <a:lnTo>
                  <a:pt x="10403" y="2980"/>
                </a:lnTo>
                <a:lnTo>
                  <a:pt x="10387" y="2962"/>
                </a:lnTo>
                <a:lnTo>
                  <a:pt x="10374" y="2941"/>
                </a:lnTo>
                <a:lnTo>
                  <a:pt x="10361" y="2919"/>
                </a:lnTo>
                <a:lnTo>
                  <a:pt x="10350" y="2895"/>
                </a:lnTo>
                <a:lnTo>
                  <a:pt x="10338" y="2869"/>
                </a:lnTo>
                <a:lnTo>
                  <a:pt x="10329" y="2841"/>
                </a:lnTo>
                <a:lnTo>
                  <a:pt x="10322" y="2810"/>
                </a:lnTo>
                <a:lnTo>
                  <a:pt x="10316" y="2777"/>
                </a:lnTo>
                <a:lnTo>
                  <a:pt x="10311" y="2741"/>
                </a:lnTo>
                <a:lnTo>
                  <a:pt x="10308" y="2703"/>
                </a:lnTo>
                <a:lnTo>
                  <a:pt x="10306" y="2662"/>
                </a:lnTo>
                <a:lnTo>
                  <a:pt x="10305" y="2620"/>
                </a:lnTo>
                <a:lnTo>
                  <a:pt x="10305" y="1959"/>
                </a:lnTo>
                <a:lnTo>
                  <a:pt x="10163" y="1959"/>
                </a:lnTo>
                <a:lnTo>
                  <a:pt x="10163" y="1802"/>
                </a:lnTo>
                <a:lnTo>
                  <a:pt x="10326" y="1676"/>
                </a:lnTo>
                <a:lnTo>
                  <a:pt x="10412" y="1388"/>
                </a:lnTo>
                <a:lnTo>
                  <a:pt x="10601" y="1388"/>
                </a:lnTo>
                <a:lnTo>
                  <a:pt x="10601" y="1679"/>
                </a:lnTo>
                <a:lnTo>
                  <a:pt x="10905" y="1679"/>
                </a:lnTo>
                <a:lnTo>
                  <a:pt x="10905" y="1959"/>
                </a:lnTo>
                <a:lnTo>
                  <a:pt x="10601" y="1959"/>
                </a:lnTo>
                <a:lnTo>
                  <a:pt x="10601" y="2620"/>
                </a:lnTo>
                <a:lnTo>
                  <a:pt x="10602" y="2639"/>
                </a:lnTo>
                <a:lnTo>
                  <a:pt x="10603" y="2657"/>
                </a:lnTo>
                <a:lnTo>
                  <a:pt x="10606" y="2674"/>
                </a:lnTo>
                <a:lnTo>
                  <a:pt x="10608" y="2682"/>
                </a:lnTo>
                <a:lnTo>
                  <a:pt x="10610" y="2688"/>
                </a:lnTo>
                <a:lnTo>
                  <a:pt x="10613" y="2696"/>
                </a:lnTo>
                <a:lnTo>
                  <a:pt x="10616" y="2702"/>
                </a:lnTo>
                <a:lnTo>
                  <a:pt x="10618" y="2709"/>
                </a:lnTo>
                <a:lnTo>
                  <a:pt x="10622" y="2715"/>
                </a:lnTo>
                <a:lnTo>
                  <a:pt x="10625" y="2721"/>
                </a:lnTo>
                <a:lnTo>
                  <a:pt x="10629" y="2727"/>
                </a:lnTo>
                <a:lnTo>
                  <a:pt x="10633" y="2732"/>
                </a:lnTo>
                <a:lnTo>
                  <a:pt x="10637" y="2737"/>
                </a:lnTo>
                <a:lnTo>
                  <a:pt x="10646" y="2746"/>
                </a:lnTo>
                <a:lnTo>
                  <a:pt x="10656" y="2754"/>
                </a:lnTo>
                <a:lnTo>
                  <a:pt x="10667" y="2761"/>
                </a:lnTo>
                <a:lnTo>
                  <a:pt x="10679" y="2766"/>
                </a:lnTo>
                <a:lnTo>
                  <a:pt x="10690" y="2770"/>
                </a:lnTo>
                <a:lnTo>
                  <a:pt x="10703" y="2774"/>
                </a:lnTo>
                <a:lnTo>
                  <a:pt x="10716" y="2775"/>
                </a:lnTo>
                <a:lnTo>
                  <a:pt x="10731" y="2777"/>
                </a:lnTo>
                <a:moveTo>
                  <a:pt x="11591" y="1653"/>
                </a:moveTo>
                <a:lnTo>
                  <a:pt x="11646" y="1656"/>
                </a:lnTo>
                <a:lnTo>
                  <a:pt x="11698" y="1663"/>
                </a:lnTo>
                <a:lnTo>
                  <a:pt x="11747" y="1676"/>
                </a:lnTo>
                <a:lnTo>
                  <a:pt x="11794" y="1693"/>
                </a:lnTo>
                <a:lnTo>
                  <a:pt x="11815" y="1705"/>
                </a:lnTo>
                <a:lnTo>
                  <a:pt x="11836" y="1716"/>
                </a:lnTo>
                <a:lnTo>
                  <a:pt x="11857" y="1729"/>
                </a:lnTo>
                <a:lnTo>
                  <a:pt x="11876" y="1743"/>
                </a:lnTo>
                <a:lnTo>
                  <a:pt x="11896" y="1760"/>
                </a:lnTo>
                <a:lnTo>
                  <a:pt x="11914" y="1777"/>
                </a:lnTo>
                <a:lnTo>
                  <a:pt x="11931" y="1795"/>
                </a:lnTo>
                <a:lnTo>
                  <a:pt x="11948" y="1814"/>
                </a:lnTo>
                <a:lnTo>
                  <a:pt x="11963" y="1834"/>
                </a:lnTo>
                <a:lnTo>
                  <a:pt x="11978" y="1856"/>
                </a:lnTo>
                <a:lnTo>
                  <a:pt x="11991" y="1879"/>
                </a:lnTo>
                <a:lnTo>
                  <a:pt x="12005" y="1903"/>
                </a:lnTo>
                <a:lnTo>
                  <a:pt x="12016" y="1928"/>
                </a:lnTo>
                <a:lnTo>
                  <a:pt x="12027" y="1954"/>
                </a:lnTo>
                <a:lnTo>
                  <a:pt x="12036" y="1981"/>
                </a:lnTo>
                <a:lnTo>
                  <a:pt x="12045" y="2009"/>
                </a:lnTo>
                <a:lnTo>
                  <a:pt x="12060" y="2070"/>
                </a:lnTo>
                <a:lnTo>
                  <a:pt x="12070" y="2134"/>
                </a:lnTo>
                <a:lnTo>
                  <a:pt x="12076" y="2203"/>
                </a:lnTo>
                <a:lnTo>
                  <a:pt x="12078" y="2277"/>
                </a:lnTo>
                <a:lnTo>
                  <a:pt x="12078" y="2459"/>
                </a:lnTo>
                <a:lnTo>
                  <a:pt x="11380" y="2459"/>
                </a:lnTo>
                <a:lnTo>
                  <a:pt x="11382" y="2498"/>
                </a:lnTo>
                <a:lnTo>
                  <a:pt x="11387" y="2534"/>
                </a:lnTo>
                <a:lnTo>
                  <a:pt x="11393" y="2567"/>
                </a:lnTo>
                <a:lnTo>
                  <a:pt x="11402" y="2599"/>
                </a:lnTo>
                <a:lnTo>
                  <a:pt x="11413" y="2629"/>
                </a:lnTo>
                <a:lnTo>
                  <a:pt x="11419" y="2643"/>
                </a:lnTo>
                <a:lnTo>
                  <a:pt x="11425" y="2656"/>
                </a:lnTo>
                <a:lnTo>
                  <a:pt x="11432" y="2669"/>
                </a:lnTo>
                <a:lnTo>
                  <a:pt x="11440" y="2682"/>
                </a:lnTo>
                <a:lnTo>
                  <a:pt x="11448" y="2693"/>
                </a:lnTo>
                <a:lnTo>
                  <a:pt x="11456" y="2705"/>
                </a:lnTo>
                <a:lnTo>
                  <a:pt x="11466" y="2715"/>
                </a:lnTo>
                <a:lnTo>
                  <a:pt x="11475" y="2725"/>
                </a:lnTo>
                <a:lnTo>
                  <a:pt x="11485" y="2734"/>
                </a:lnTo>
                <a:lnTo>
                  <a:pt x="11495" y="2743"/>
                </a:lnTo>
                <a:lnTo>
                  <a:pt x="11506" y="2751"/>
                </a:lnTo>
                <a:lnTo>
                  <a:pt x="11519" y="2759"/>
                </a:lnTo>
                <a:lnTo>
                  <a:pt x="11530" y="2765"/>
                </a:lnTo>
                <a:lnTo>
                  <a:pt x="11543" y="2772"/>
                </a:lnTo>
                <a:lnTo>
                  <a:pt x="11569" y="2781"/>
                </a:lnTo>
                <a:lnTo>
                  <a:pt x="11598" y="2788"/>
                </a:lnTo>
                <a:lnTo>
                  <a:pt x="11628" y="2792"/>
                </a:lnTo>
                <a:lnTo>
                  <a:pt x="11660" y="2793"/>
                </a:lnTo>
                <a:lnTo>
                  <a:pt x="11710" y="2792"/>
                </a:lnTo>
                <a:lnTo>
                  <a:pt x="11757" y="2787"/>
                </a:lnTo>
                <a:lnTo>
                  <a:pt x="11803" y="2779"/>
                </a:lnTo>
                <a:lnTo>
                  <a:pt x="11824" y="2775"/>
                </a:lnTo>
                <a:lnTo>
                  <a:pt x="11846" y="2769"/>
                </a:lnTo>
                <a:lnTo>
                  <a:pt x="11887" y="2755"/>
                </a:lnTo>
                <a:lnTo>
                  <a:pt x="11930" y="2737"/>
                </a:lnTo>
                <a:lnTo>
                  <a:pt x="11973" y="2716"/>
                </a:lnTo>
                <a:lnTo>
                  <a:pt x="12017" y="2693"/>
                </a:lnTo>
                <a:lnTo>
                  <a:pt x="12017" y="2977"/>
                </a:lnTo>
                <a:lnTo>
                  <a:pt x="11976" y="3000"/>
                </a:lnTo>
                <a:lnTo>
                  <a:pt x="11955" y="3011"/>
                </a:lnTo>
                <a:lnTo>
                  <a:pt x="11934" y="3021"/>
                </a:lnTo>
                <a:lnTo>
                  <a:pt x="11913" y="3030"/>
                </a:lnTo>
                <a:lnTo>
                  <a:pt x="11891" y="3038"/>
                </a:lnTo>
                <a:lnTo>
                  <a:pt x="11870" y="3044"/>
                </a:lnTo>
                <a:lnTo>
                  <a:pt x="11848" y="3051"/>
                </a:lnTo>
                <a:lnTo>
                  <a:pt x="11824" y="3057"/>
                </a:lnTo>
                <a:lnTo>
                  <a:pt x="11800" y="3061"/>
                </a:lnTo>
                <a:lnTo>
                  <a:pt x="11748" y="3069"/>
                </a:lnTo>
                <a:lnTo>
                  <a:pt x="11691" y="3074"/>
                </a:lnTo>
                <a:lnTo>
                  <a:pt x="11629" y="3075"/>
                </a:lnTo>
                <a:lnTo>
                  <a:pt x="11589" y="3074"/>
                </a:lnTo>
                <a:lnTo>
                  <a:pt x="11550" y="3070"/>
                </a:lnTo>
                <a:lnTo>
                  <a:pt x="11512" y="3065"/>
                </a:lnTo>
                <a:lnTo>
                  <a:pt x="11477" y="3056"/>
                </a:lnTo>
                <a:lnTo>
                  <a:pt x="11441" y="3045"/>
                </a:lnTo>
                <a:lnTo>
                  <a:pt x="11407" y="3031"/>
                </a:lnTo>
                <a:lnTo>
                  <a:pt x="11374" y="3016"/>
                </a:lnTo>
                <a:lnTo>
                  <a:pt x="11342" y="2998"/>
                </a:lnTo>
                <a:lnTo>
                  <a:pt x="11312" y="2977"/>
                </a:lnTo>
                <a:lnTo>
                  <a:pt x="11283" y="2955"/>
                </a:lnTo>
                <a:lnTo>
                  <a:pt x="11257" y="2930"/>
                </a:lnTo>
                <a:lnTo>
                  <a:pt x="11231" y="2901"/>
                </a:lnTo>
                <a:lnTo>
                  <a:pt x="11208" y="2872"/>
                </a:lnTo>
                <a:lnTo>
                  <a:pt x="11185" y="2838"/>
                </a:lnTo>
                <a:lnTo>
                  <a:pt x="11165" y="2804"/>
                </a:lnTo>
                <a:lnTo>
                  <a:pt x="11147" y="2766"/>
                </a:lnTo>
                <a:lnTo>
                  <a:pt x="11129" y="2727"/>
                </a:lnTo>
                <a:lnTo>
                  <a:pt x="11115" y="2683"/>
                </a:lnTo>
                <a:lnTo>
                  <a:pt x="11103" y="2638"/>
                </a:lnTo>
                <a:lnTo>
                  <a:pt x="11093" y="2590"/>
                </a:lnTo>
                <a:lnTo>
                  <a:pt x="11085" y="2540"/>
                </a:lnTo>
                <a:lnTo>
                  <a:pt x="11079" y="2487"/>
                </a:lnTo>
                <a:lnTo>
                  <a:pt x="11076" y="2432"/>
                </a:lnTo>
                <a:lnTo>
                  <a:pt x="11075" y="2374"/>
                </a:lnTo>
                <a:lnTo>
                  <a:pt x="11077" y="2287"/>
                </a:lnTo>
                <a:lnTo>
                  <a:pt x="11084" y="2206"/>
                </a:lnTo>
                <a:lnTo>
                  <a:pt x="11095" y="2130"/>
                </a:lnTo>
                <a:lnTo>
                  <a:pt x="11111" y="2059"/>
                </a:lnTo>
                <a:lnTo>
                  <a:pt x="11120" y="2026"/>
                </a:lnTo>
                <a:lnTo>
                  <a:pt x="11130" y="1995"/>
                </a:lnTo>
                <a:lnTo>
                  <a:pt x="11142" y="1964"/>
                </a:lnTo>
                <a:lnTo>
                  <a:pt x="11155" y="1936"/>
                </a:lnTo>
                <a:lnTo>
                  <a:pt x="11169" y="1908"/>
                </a:lnTo>
                <a:lnTo>
                  <a:pt x="11183" y="1882"/>
                </a:lnTo>
                <a:lnTo>
                  <a:pt x="11200" y="1858"/>
                </a:lnTo>
                <a:lnTo>
                  <a:pt x="11217" y="1834"/>
                </a:lnTo>
                <a:lnTo>
                  <a:pt x="11235" y="1813"/>
                </a:lnTo>
                <a:lnTo>
                  <a:pt x="11255" y="1792"/>
                </a:lnTo>
                <a:lnTo>
                  <a:pt x="11274" y="1773"/>
                </a:lnTo>
                <a:lnTo>
                  <a:pt x="11294" y="1755"/>
                </a:lnTo>
                <a:lnTo>
                  <a:pt x="11315" y="1739"/>
                </a:lnTo>
                <a:lnTo>
                  <a:pt x="11337" y="1724"/>
                </a:lnTo>
                <a:lnTo>
                  <a:pt x="11360" y="1711"/>
                </a:lnTo>
                <a:lnTo>
                  <a:pt x="11382" y="1698"/>
                </a:lnTo>
                <a:lnTo>
                  <a:pt x="11405" y="1688"/>
                </a:lnTo>
                <a:lnTo>
                  <a:pt x="11430" y="1679"/>
                </a:lnTo>
                <a:lnTo>
                  <a:pt x="11481" y="1665"/>
                </a:lnTo>
                <a:lnTo>
                  <a:pt x="11535" y="1656"/>
                </a:lnTo>
                <a:lnTo>
                  <a:pt x="11591" y="1653"/>
                </a:lnTo>
                <a:moveTo>
                  <a:pt x="11598" y="1922"/>
                </a:moveTo>
                <a:lnTo>
                  <a:pt x="11577" y="1923"/>
                </a:lnTo>
                <a:lnTo>
                  <a:pt x="11555" y="1927"/>
                </a:lnTo>
                <a:lnTo>
                  <a:pt x="11536" y="1932"/>
                </a:lnTo>
                <a:lnTo>
                  <a:pt x="11527" y="1936"/>
                </a:lnTo>
                <a:lnTo>
                  <a:pt x="11517" y="1940"/>
                </a:lnTo>
                <a:lnTo>
                  <a:pt x="11508" y="1945"/>
                </a:lnTo>
                <a:lnTo>
                  <a:pt x="11499" y="1950"/>
                </a:lnTo>
                <a:lnTo>
                  <a:pt x="11491" y="1957"/>
                </a:lnTo>
                <a:lnTo>
                  <a:pt x="11483" y="1963"/>
                </a:lnTo>
                <a:lnTo>
                  <a:pt x="11475" y="1969"/>
                </a:lnTo>
                <a:lnTo>
                  <a:pt x="11467" y="1977"/>
                </a:lnTo>
                <a:lnTo>
                  <a:pt x="11452" y="1994"/>
                </a:lnTo>
                <a:lnTo>
                  <a:pt x="11445" y="2003"/>
                </a:lnTo>
                <a:lnTo>
                  <a:pt x="11439" y="2013"/>
                </a:lnTo>
                <a:lnTo>
                  <a:pt x="11433" y="2023"/>
                </a:lnTo>
                <a:lnTo>
                  <a:pt x="11427" y="2034"/>
                </a:lnTo>
                <a:lnTo>
                  <a:pt x="11422" y="2045"/>
                </a:lnTo>
                <a:lnTo>
                  <a:pt x="11417" y="2057"/>
                </a:lnTo>
                <a:lnTo>
                  <a:pt x="11407" y="2083"/>
                </a:lnTo>
                <a:lnTo>
                  <a:pt x="11400" y="2110"/>
                </a:lnTo>
                <a:lnTo>
                  <a:pt x="11394" y="2140"/>
                </a:lnTo>
                <a:lnTo>
                  <a:pt x="11390" y="2171"/>
                </a:lnTo>
                <a:lnTo>
                  <a:pt x="11387" y="2206"/>
                </a:lnTo>
                <a:lnTo>
                  <a:pt x="11798" y="2206"/>
                </a:lnTo>
                <a:lnTo>
                  <a:pt x="11797" y="2176"/>
                </a:lnTo>
                <a:lnTo>
                  <a:pt x="11794" y="2147"/>
                </a:lnTo>
                <a:lnTo>
                  <a:pt x="11790" y="2120"/>
                </a:lnTo>
                <a:lnTo>
                  <a:pt x="11783" y="2093"/>
                </a:lnTo>
                <a:lnTo>
                  <a:pt x="11776" y="2068"/>
                </a:lnTo>
                <a:lnTo>
                  <a:pt x="11768" y="2045"/>
                </a:lnTo>
                <a:lnTo>
                  <a:pt x="11758" y="2023"/>
                </a:lnTo>
                <a:lnTo>
                  <a:pt x="11747" y="2003"/>
                </a:lnTo>
                <a:lnTo>
                  <a:pt x="11741" y="1993"/>
                </a:lnTo>
                <a:lnTo>
                  <a:pt x="11734" y="1984"/>
                </a:lnTo>
                <a:lnTo>
                  <a:pt x="11726" y="1976"/>
                </a:lnTo>
                <a:lnTo>
                  <a:pt x="11719" y="1967"/>
                </a:lnTo>
                <a:lnTo>
                  <a:pt x="11711" y="1960"/>
                </a:lnTo>
                <a:lnTo>
                  <a:pt x="11703" y="1954"/>
                </a:lnTo>
                <a:lnTo>
                  <a:pt x="11695" y="1948"/>
                </a:lnTo>
                <a:lnTo>
                  <a:pt x="11686" y="1942"/>
                </a:lnTo>
                <a:lnTo>
                  <a:pt x="11675" y="1937"/>
                </a:lnTo>
                <a:lnTo>
                  <a:pt x="11666" y="1933"/>
                </a:lnTo>
                <a:lnTo>
                  <a:pt x="11656" y="1930"/>
                </a:lnTo>
                <a:lnTo>
                  <a:pt x="11645" y="1927"/>
                </a:lnTo>
                <a:lnTo>
                  <a:pt x="11622" y="1923"/>
                </a:lnTo>
                <a:lnTo>
                  <a:pt x="11598" y="1922"/>
                </a:lnTo>
                <a:moveTo>
                  <a:pt x="13590" y="1653"/>
                </a:moveTo>
                <a:lnTo>
                  <a:pt x="13636" y="1654"/>
                </a:lnTo>
                <a:lnTo>
                  <a:pt x="13678" y="1661"/>
                </a:lnTo>
                <a:lnTo>
                  <a:pt x="13718" y="1670"/>
                </a:lnTo>
                <a:lnTo>
                  <a:pt x="13755" y="1683"/>
                </a:lnTo>
                <a:lnTo>
                  <a:pt x="13772" y="1690"/>
                </a:lnTo>
                <a:lnTo>
                  <a:pt x="13789" y="1699"/>
                </a:lnTo>
                <a:lnTo>
                  <a:pt x="13804" y="1710"/>
                </a:lnTo>
                <a:lnTo>
                  <a:pt x="13820" y="1720"/>
                </a:lnTo>
                <a:lnTo>
                  <a:pt x="13834" y="1732"/>
                </a:lnTo>
                <a:lnTo>
                  <a:pt x="13848" y="1744"/>
                </a:lnTo>
                <a:lnTo>
                  <a:pt x="13861" y="1759"/>
                </a:lnTo>
                <a:lnTo>
                  <a:pt x="13874" y="1773"/>
                </a:lnTo>
                <a:lnTo>
                  <a:pt x="13885" y="1788"/>
                </a:lnTo>
                <a:lnTo>
                  <a:pt x="13896" y="1805"/>
                </a:lnTo>
                <a:lnTo>
                  <a:pt x="13906" y="1823"/>
                </a:lnTo>
                <a:lnTo>
                  <a:pt x="13915" y="1841"/>
                </a:lnTo>
                <a:lnTo>
                  <a:pt x="13924" y="1861"/>
                </a:lnTo>
                <a:lnTo>
                  <a:pt x="13932" y="1882"/>
                </a:lnTo>
                <a:lnTo>
                  <a:pt x="13939" y="1905"/>
                </a:lnTo>
                <a:lnTo>
                  <a:pt x="13945" y="1928"/>
                </a:lnTo>
                <a:lnTo>
                  <a:pt x="13956" y="1978"/>
                </a:lnTo>
                <a:lnTo>
                  <a:pt x="13963" y="2032"/>
                </a:lnTo>
                <a:lnTo>
                  <a:pt x="13968" y="2092"/>
                </a:lnTo>
                <a:lnTo>
                  <a:pt x="13969" y="2156"/>
                </a:lnTo>
                <a:lnTo>
                  <a:pt x="13969" y="3049"/>
                </a:lnTo>
                <a:lnTo>
                  <a:pt x="13671" y="3049"/>
                </a:lnTo>
                <a:lnTo>
                  <a:pt x="13671" y="2251"/>
                </a:lnTo>
                <a:lnTo>
                  <a:pt x="13670" y="2212"/>
                </a:lnTo>
                <a:lnTo>
                  <a:pt x="13668" y="2178"/>
                </a:lnTo>
                <a:lnTo>
                  <a:pt x="13665" y="2144"/>
                </a:lnTo>
                <a:lnTo>
                  <a:pt x="13661" y="2115"/>
                </a:lnTo>
                <a:lnTo>
                  <a:pt x="13655" y="2088"/>
                </a:lnTo>
                <a:lnTo>
                  <a:pt x="13647" y="2063"/>
                </a:lnTo>
                <a:lnTo>
                  <a:pt x="13643" y="2053"/>
                </a:lnTo>
                <a:lnTo>
                  <a:pt x="13639" y="2043"/>
                </a:lnTo>
                <a:lnTo>
                  <a:pt x="13634" y="2032"/>
                </a:lnTo>
                <a:lnTo>
                  <a:pt x="13629" y="2023"/>
                </a:lnTo>
                <a:lnTo>
                  <a:pt x="13624" y="2014"/>
                </a:lnTo>
                <a:lnTo>
                  <a:pt x="13618" y="2007"/>
                </a:lnTo>
                <a:lnTo>
                  <a:pt x="13612" y="2000"/>
                </a:lnTo>
                <a:lnTo>
                  <a:pt x="13606" y="1993"/>
                </a:lnTo>
                <a:lnTo>
                  <a:pt x="13599" y="1987"/>
                </a:lnTo>
                <a:lnTo>
                  <a:pt x="13591" y="1981"/>
                </a:lnTo>
                <a:lnTo>
                  <a:pt x="13584" y="1976"/>
                </a:lnTo>
                <a:lnTo>
                  <a:pt x="13576" y="1971"/>
                </a:lnTo>
                <a:lnTo>
                  <a:pt x="13569" y="1967"/>
                </a:lnTo>
                <a:lnTo>
                  <a:pt x="13560" y="1964"/>
                </a:lnTo>
                <a:lnTo>
                  <a:pt x="13552" y="1960"/>
                </a:lnTo>
                <a:lnTo>
                  <a:pt x="13542" y="1958"/>
                </a:lnTo>
                <a:lnTo>
                  <a:pt x="13524" y="1955"/>
                </a:lnTo>
                <a:lnTo>
                  <a:pt x="13504" y="1954"/>
                </a:lnTo>
                <a:lnTo>
                  <a:pt x="13475" y="1955"/>
                </a:lnTo>
                <a:lnTo>
                  <a:pt x="13462" y="1958"/>
                </a:lnTo>
                <a:lnTo>
                  <a:pt x="13450" y="1960"/>
                </a:lnTo>
                <a:lnTo>
                  <a:pt x="13438" y="1964"/>
                </a:lnTo>
                <a:lnTo>
                  <a:pt x="13425" y="1969"/>
                </a:lnTo>
                <a:lnTo>
                  <a:pt x="13414" y="1975"/>
                </a:lnTo>
                <a:lnTo>
                  <a:pt x="13404" y="1981"/>
                </a:lnTo>
                <a:lnTo>
                  <a:pt x="13394" y="1987"/>
                </a:lnTo>
                <a:lnTo>
                  <a:pt x="13385" y="1996"/>
                </a:lnTo>
                <a:lnTo>
                  <a:pt x="13375" y="2004"/>
                </a:lnTo>
                <a:lnTo>
                  <a:pt x="13367" y="2014"/>
                </a:lnTo>
                <a:lnTo>
                  <a:pt x="13359" y="2025"/>
                </a:lnTo>
                <a:lnTo>
                  <a:pt x="13352" y="2036"/>
                </a:lnTo>
                <a:lnTo>
                  <a:pt x="13345" y="2048"/>
                </a:lnTo>
                <a:lnTo>
                  <a:pt x="13339" y="2061"/>
                </a:lnTo>
                <a:lnTo>
                  <a:pt x="13327" y="2089"/>
                </a:lnTo>
                <a:lnTo>
                  <a:pt x="13318" y="2120"/>
                </a:lnTo>
                <a:lnTo>
                  <a:pt x="13310" y="2153"/>
                </a:lnTo>
                <a:lnTo>
                  <a:pt x="13304" y="2191"/>
                </a:lnTo>
                <a:lnTo>
                  <a:pt x="13299" y="2229"/>
                </a:lnTo>
                <a:lnTo>
                  <a:pt x="13295" y="2272"/>
                </a:lnTo>
                <a:lnTo>
                  <a:pt x="13293" y="2317"/>
                </a:lnTo>
                <a:lnTo>
                  <a:pt x="13292" y="2364"/>
                </a:lnTo>
                <a:lnTo>
                  <a:pt x="13292" y="3049"/>
                </a:lnTo>
                <a:lnTo>
                  <a:pt x="12992" y="3049"/>
                </a:lnTo>
                <a:lnTo>
                  <a:pt x="12992" y="2251"/>
                </a:lnTo>
                <a:lnTo>
                  <a:pt x="12991" y="2214"/>
                </a:lnTo>
                <a:lnTo>
                  <a:pt x="12990" y="2179"/>
                </a:lnTo>
                <a:lnTo>
                  <a:pt x="12987" y="2147"/>
                </a:lnTo>
                <a:lnTo>
                  <a:pt x="12982" y="2117"/>
                </a:lnTo>
                <a:lnTo>
                  <a:pt x="12977" y="2092"/>
                </a:lnTo>
                <a:lnTo>
                  <a:pt x="12970" y="2067"/>
                </a:lnTo>
                <a:lnTo>
                  <a:pt x="12966" y="2056"/>
                </a:lnTo>
                <a:lnTo>
                  <a:pt x="12962" y="2045"/>
                </a:lnTo>
                <a:lnTo>
                  <a:pt x="12957" y="2035"/>
                </a:lnTo>
                <a:lnTo>
                  <a:pt x="12952" y="2026"/>
                </a:lnTo>
                <a:lnTo>
                  <a:pt x="12947" y="2017"/>
                </a:lnTo>
                <a:lnTo>
                  <a:pt x="12941" y="2009"/>
                </a:lnTo>
                <a:lnTo>
                  <a:pt x="12936" y="2002"/>
                </a:lnTo>
                <a:lnTo>
                  <a:pt x="12929" y="1995"/>
                </a:lnTo>
                <a:lnTo>
                  <a:pt x="12923" y="1989"/>
                </a:lnTo>
                <a:lnTo>
                  <a:pt x="12916" y="1982"/>
                </a:lnTo>
                <a:lnTo>
                  <a:pt x="12909" y="1977"/>
                </a:lnTo>
                <a:lnTo>
                  <a:pt x="12901" y="1972"/>
                </a:lnTo>
                <a:lnTo>
                  <a:pt x="12893" y="1968"/>
                </a:lnTo>
                <a:lnTo>
                  <a:pt x="12885" y="1964"/>
                </a:lnTo>
                <a:lnTo>
                  <a:pt x="12876" y="1962"/>
                </a:lnTo>
                <a:lnTo>
                  <a:pt x="12868" y="1959"/>
                </a:lnTo>
                <a:lnTo>
                  <a:pt x="12858" y="1957"/>
                </a:lnTo>
                <a:lnTo>
                  <a:pt x="12848" y="1955"/>
                </a:lnTo>
                <a:lnTo>
                  <a:pt x="12828" y="1954"/>
                </a:lnTo>
                <a:lnTo>
                  <a:pt x="12813" y="1954"/>
                </a:lnTo>
                <a:lnTo>
                  <a:pt x="12799" y="1955"/>
                </a:lnTo>
                <a:lnTo>
                  <a:pt x="12785" y="1958"/>
                </a:lnTo>
                <a:lnTo>
                  <a:pt x="12772" y="1962"/>
                </a:lnTo>
                <a:lnTo>
                  <a:pt x="12759" y="1966"/>
                </a:lnTo>
                <a:lnTo>
                  <a:pt x="12747" y="1971"/>
                </a:lnTo>
                <a:lnTo>
                  <a:pt x="12735" y="1976"/>
                </a:lnTo>
                <a:lnTo>
                  <a:pt x="12725" y="1984"/>
                </a:lnTo>
                <a:lnTo>
                  <a:pt x="12715" y="1991"/>
                </a:lnTo>
                <a:lnTo>
                  <a:pt x="12705" y="2000"/>
                </a:lnTo>
                <a:lnTo>
                  <a:pt x="12696" y="2009"/>
                </a:lnTo>
                <a:lnTo>
                  <a:pt x="12687" y="2020"/>
                </a:lnTo>
                <a:lnTo>
                  <a:pt x="12679" y="2031"/>
                </a:lnTo>
                <a:lnTo>
                  <a:pt x="12672" y="2044"/>
                </a:lnTo>
                <a:lnTo>
                  <a:pt x="12666" y="2057"/>
                </a:lnTo>
                <a:lnTo>
                  <a:pt x="12660" y="2071"/>
                </a:lnTo>
                <a:lnTo>
                  <a:pt x="12650" y="2102"/>
                </a:lnTo>
                <a:lnTo>
                  <a:pt x="12641" y="2135"/>
                </a:lnTo>
                <a:lnTo>
                  <a:pt x="12632" y="2173"/>
                </a:lnTo>
                <a:lnTo>
                  <a:pt x="12626" y="2214"/>
                </a:lnTo>
                <a:lnTo>
                  <a:pt x="12621" y="2257"/>
                </a:lnTo>
                <a:lnTo>
                  <a:pt x="12618" y="2304"/>
                </a:lnTo>
                <a:lnTo>
                  <a:pt x="12616" y="2354"/>
                </a:lnTo>
                <a:lnTo>
                  <a:pt x="12615" y="2406"/>
                </a:lnTo>
                <a:lnTo>
                  <a:pt x="12615" y="3049"/>
                </a:lnTo>
                <a:lnTo>
                  <a:pt x="12315" y="3049"/>
                </a:lnTo>
                <a:lnTo>
                  <a:pt x="12315" y="1679"/>
                </a:lnTo>
                <a:lnTo>
                  <a:pt x="12546" y="1679"/>
                </a:lnTo>
                <a:lnTo>
                  <a:pt x="12590" y="1854"/>
                </a:lnTo>
                <a:lnTo>
                  <a:pt x="12600" y="1854"/>
                </a:lnTo>
                <a:lnTo>
                  <a:pt x="12612" y="1831"/>
                </a:lnTo>
                <a:lnTo>
                  <a:pt x="12625" y="1810"/>
                </a:lnTo>
                <a:lnTo>
                  <a:pt x="12640" y="1789"/>
                </a:lnTo>
                <a:lnTo>
                  <a:pt x="12655" y="1771"/>
                </a:lnTo>
                <a:lnTo>
                  <a:pt x="12672" y="1753"/>
                </a:lnTo>
                <a:lnTo>
                  <a:pt x="12689" y="1737"/>
                </a:lnTo>
                <a:lnTo>
                  <a:pt x="12709" y="1721"/>
                </a:lnTo>
                <a:lnTo>
                  <a:pt x="12729" y="1707"/>
                </a:lnTo>
                <a:lnTo>
                  <a:pt x="12751" y="1694"/>
                </a:lnTo>
                <a:lnTo>
                  <a:pt x="12772" y="1684"/>
                </a:lnTo>
                <a:lnTo>
                  <a:pt x="12795" y="1674"/>
                </a:lnTo>
                <a:lnTo>
                  <a:pt x="12819" y="1667"/>
                </a:lnTo>
                <a:lnTo>
                  <a:pt x="12844" y="1661"/>
                </a:lnTo>
                <a:lnTo>
                  <a:pt x="12870" y="1657"/>
                </a:lnTo>
                <a:lnTo>
                  <a:pt x="12896" y="1654"/>
                </a:lnTo>
                <a:lnTo>
                  <a:pt x="12924" y="1653"/>
                </a:lnTo>
                <a:lnTo>
                  <a:pt x="12953" y="1654"/>
                </a:lnTo>
                <a:lnTo>
                  <a:pt x="12982" y="1657"/>
                </a:lnTo>
                <a:lnTo>
                  <a:pt x="13009" y="1661"/>
                </a:lnTo>
                <a:lnTo>
                  <a:pt x="13036" y="1666"/>
                </a:lnTo>
                <a:lnTo>
                  <a:pt x="13060" y="1674"/>
                </a:lnTo>
                <a:lnTo>
                  <a:pt x="13083" y="1683"/>
                </a:lnTo>
                <a:lnTo>
                  <a:pt x="13105" y="1693"/>
                </a:lnTo>
                <a:lnTo>
                  <a:pt x="13126" y="1706"/>
                </a:lnTo>
                <a:lnTo>
                  <a:pt x="13145" y="1720"/>
                </a:lnTo>
                <a:lnTo>
                  <a:pt x="13164" y="1735"/>
                </a:lnTo>
                <a:lnTo>
                  <a:pt x="13182" y="1752"/>
                </a:lnTo>
                <a:lnTo>
                  <a:pt x="13198" y="1770"/>
                </a:lnTo>
                <a:lnTo>
                  <a:pt x="13213" y="1791"/>
                </a:lnTo>
                <a:lnTo>
                  <a:pt x="13227" y="1811"/>
                </a:lnTo>
                <a:lnTo>
                  <a:pt x="13240" y="1834"/>
                </a:lnTo>
                <a:lnTo>
                  <a:pt x="13252" y="1859"/>
                </a:lnTo>
                <a:lnTo>
                  <a:pt x="13262" y="1859"/>
                </a:lnTo>
                <a:lnTo>
                  <a:pt x="13276" y="1834"/>
                </a:lnTo>
                <a:lnTo>
                  <a:pt x="13291" y="1811"/>
                </a:lnTo>
                <a:lnTo>
                  <a:pt x="13307" y="1789"/>
                </a:lnTo>
                <a:lnTo>
                  <a:pt x="13324" y="1769"/>
                </a:lnTo>
                <a:lnTo>
                  <a:pt x="13342" y="1751"/>
                </a:lnTo>
                <a:lnTo>
                  <a:pt x="13361" y="1734"/>
                </a:lnTo>
                <a:lnTo>
                  <a:pt x="13380" y="1719"/>
                </a:lnTo>
                <a:lnTo>
                  <a:pt x="13402" y="1705"/>
                </a:lnTo>
                <a:lnTo>
                  <a:pt x="13423" y="1693"/>
                </a:lnTo>
                <a:lnTo>
                  <a:pt x="13446" y="1681"/>
                </a:lnTo>
                <a:lnTo>
                  <a:pt x="13468" y="1672"/>
                </a:lnTo>
                <a:lnTo>
                  <a:pt x="13492" y="1666"/>
                </a:lnTo>
                <a:lnTo>
                  <a:pt x="13516" y="1661"/>
                </a:lnTo>
                <a:lnTo>
                  <a:pt x="13540" y="1656"/>
                </a:lnTo>
                <a:lnTo>
                  <a:pt x="13565" y="1654"/>
                </a:lnTo>
                <a:lnTo>
                  <a:pt x="13590" y="1653"/>
                </a:lnTo>
                <a:close/>
              </a:path>
            </a:pathLst>
          </a:custGeom>
          <a:blipFill rotWithShape="0">
            <a:blip r:embed="rId2"/>
            <a:stretch/>
          </a:blipFill>
          <a:ln w="0">
            <a:noFill/>
          </a:ln>
        </p:spPr>
        <p:txBody>
          <a:bodyPr lIns="90000" rIns="90000" tIns="45000" bIns="45000" anchor="ctr" anchorCtr="1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path" presetID="0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03366794682472 0.0310735981635452 C -0.121601128908317 0.0339178634416729 -0.138759583447387 0.0324141912424096 -0.15786831300392 0.0371034405531761 C -0.173414893861251 0.0409185447103801 -0.190240132881847 0.0371034405531761 -0.20642604282081 0.0371034405531761 C -0.221839596061441 0.0371034405531761 -0.237286173538594 0.0365164919736359 -0.25263312181669 0.0371034405531761 C -0.267777482549392 0.0376826411120774 -0.282453310580936 0.0349086590919122 -0.297631294676048 0.0360795050530502 C -0.318955561492861 0.0377244818510384 -0.340110821061812 0.0338906090770467 -0.36160257773357 0.0350840122057055 C -0.378527171726279 0.0360238080414141 -0.395619853186205 0.0350840122057055 -0.412544539097486 0.0350840122057055 C -0.42836106105029 0.0350840122057055 -0.444177583003095 0.0350840122057055 -0.459926943503871 0.0350840122057055 C -0.478127697003701 0.0350840122057055 -0.496261289051502 0.0350840122057055 -0.514428461825318 0.0350840122057055 C -0.532629215325148 0.0350840122057055 -0.55082968858976 0.0340636366890865 -0.568929980146765 0.0350840122057055 C -0.59169743302532 0.0363674916137519 -0.613726551841397 0.0330379530338458 -0.636460820161819 0.0340885193583608 C -0.660504503375319 0.0351995946542707 -0.684682742718564 0.0340885193583608 -0.708726542544909 0.0340885193583608 C -0.722158832950687 0.0340885193583608 -0.735624704082481 0.0340885193583608 -0.74898983303623 0.0340885193583608 C -0.771522500191924 0.0340885193583608 -0.794021586621604 0.0340885193583608 -0.816520673051283 0.0340885193583608 C -0.831128288867568 0.0340885193583608 -0.845769485409867 0.0340885193583608 -0.860343520500137 0.0340885193583608 C -0.883279156368004 0.0340885193583608 -0.90618120059097 0.0340053172286688 -0.929049685925696 0.0340885193583608 C -0.945269166003708 0.0341475304937829 -0.961522247981665 0.0334343383443914 -0.9776409964686 0.0350840122057055 L -0.9894949927517 0.0350840122057055 L -0.990670318162206 0.0371034405531761 E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"/>
          <p:cNvSpPr txBox="1"/>
          <p:nvPr/>
        </p:nvSpPr>
        <p:spPr>
          <a:xfrm>
            <a:off x="457200" y="685800"/>
            <a:ext cx="8686800" cy="4343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spAutoFit/>
          </a:bodyPr>
          <a:p>
            <a:pPr marL="216000" indent="-216000">
              <a:buSzPct val="100000"/>
              <a:buBlip>
                <a:blip r:embed="rId2"/>
              </a:buBlip>
            </a:pPr>
            <a:r>
              <a:rPr b="0" lang="en-US" sz="2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Densest planet; 108.2 million km from sun. </a:t>
            </a:r>
            <a:endParaRPr b="0" lang="en-US" sz="2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16000" indent="-216000">
              <a:buSzPct val="100000"/>
              <a:buBlip>
                <a:blip r:embed="rId3"/>
              </a:buBlip>
            </a:pPr>
            <a:r>
              <a:rPr b="0" lang="en-US" sz="2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Diameter of 12,104km; Temperature of 462</a:t>
            </a:r>
            <a:r>
              <a:rPr b="0" lang="en-US" sz="2800" strike="noStrike" u="none">
                <a:solidFill>
                  <a:srgbClr val="ffffff"/>
                </a:solidFill>
                <a:effectLst/>
                <a:uFillTx/>
                <a:latin typeface="Arial"/>
                <a:ea typeface="Arial"/>
              </a:rPr>
              <a:t>º</a:t>
            </a:r>
            <a:r>
              <a:rPr b="0" lang="en-US" sz="2800" strike="noStrike" u="none">
                <a:solidFill>
                  <a:srgbClr val="ffffff"/>
                </a:solidFill>
                <a:effectLst/>
                <a:uFillTx/>
                <a:latin typeface="Arial"/>
                <a:ea typeface="Arial"/>
              </a:rPr>
              <a:t>C. </a:t>
            </a:r>
            <a:endParaRPr b="0" lang="en-US" sz="2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16000" indent="-216000">
              <a:buSzPct val="100000"/>
              <a:buBlip>
                <a:blip r:embed="rId4"/>
              </a:buBlip>
            </a:pPr>
            <a:r>
              <a:rPr b="0" lang="en-US" sz="2800" strike="noStrike" u="none">
                <a:solidFill>
                  <a:srgbClr val="ffffff"/>
                </a:solidFill>
                <a:effectLst/>
                <a:uFillTx/>
                <a:latin typeface="Arial"/>
                <a:ea typeface="Arial"/>
              </a:rPr>
              <a:t>Day length of 243 earth days.</a:t>
            </a:r>
            <a:endParaRPr b="0" lang="en-US" sz="2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16000" indent="-216000">
              <a:buSzPct val="100000"/>
              <a:buBlip>
                <a:blip r:embed="rId5"/>
              </a:buBlip>
            </a:pPr>
            <a:r>
              <a:rPr b="0" lang="en-US" sz="2800" strike="noStrike" u="none">
                <a:solidFill>
                  <a:srgbClr val="ffffff"/>
                </a:solidFill>
                <a:effectLst/>
                <a:uFillTx/>
                <a:latin typeface="Arial"/>
                <a:ea typeface="Arial"/>
              </a:rPr>
              <a:t>Orbital time of 225 earth days in the speed of 35.02km/s in opposite direction.</a:t>
            </a:r>
            <a:endParaRPr b="0" lang="en-US" sz="2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16000" indent="-216000">
              <a:buSzPct val="100000"/>
              <a:buBlip>
                <a:blip r:embed="rId6"/>
              </a:buBlip>
            </a:pPr>
            <a:r>
              <a:rPr b="0" lang="en-US" sz="2800" strike="noStrike" u="none">
                <a:solidFill>
                  <a:srgbClr val="ffffff"/>
                </a:solidFill>
                <a:effectLst/>
                <a:uFillTx/>
                <a:latin typeface="Arial"/>
                <a:ea typeface="Arial"/>
              </a:rPr>
              <a:t>Name from Roman god of love and beauty.    </a:t>
            </a:r>
            <a:endParaRPr b="0" lang="en-US" sz="2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16000" indent="-216000">
              <a:buSzPct val="100000"/>
              <a:buBlip>
                <a:blip r:embed="rId7"/>
              </a:buBlip>
            </a:pPr>
            <a:r>
              <a:rPr b="0" lang="en-US" sz="2800" strike="noStrike" u="none">
                <a:solidFill>
                  <a:srgbClr val="ffffff"/>
                </a:solidFill>
                <a:effectLst/>
                <a:uFillTx/>
                <a:latin typeface="Arial"/>
                <a:ea typeface="Arial"/>
              </a:rPr>
              <a:t>Atmosphere 96.5% of CO</a:t>
            </a:r>
            <a:r>
              <a:rPr b="0" lang="en-US" sz="2800" strike="noStrike" u="none" baseline="-8000">
                <a:solidFill>
                  <a:srgbClr val="ffffff"/>
                </a:solidFill>
                <a:effectLst/>
                <a:uFillTx/>
                <a:latin typeface="Arial"/>
                <a:ea typeface="Arial"/>
              </a:rPr>
              <a:t>2</a:t>
            </a:r>
            <a:r>
              <a:rPr b="1" lang="en-US" sz="2800" strike="noStrike" u="none">
                <a:solidFill>
                  <a:srgbClr val="ffffff"/>
                </a:solidFill>
                <a:effectLst/>
                <a:uFillTx/>
                <a:latin typeface="Arial"/>
                <a:ea typeface="Arial"/>
              </a:rPr>
              <a:t>. </a:t>
            </a:r>
            <a:endParaRPr b="0" lang="en-US" sz="2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16000" indent="-216000">
              <a:buSzPct val="100000"/>
              <a:buBlip>
                <a:blip r:embed="rId8"/>
              </a:buBlip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52" dur="indefinite" restart="never" nodeType="tmRoot">
          <p:childTnLst>
            <p:seq>
              <p:cTn id="153" dur="indefinite" nodeType="mainSeq">
                <p:childTnLst>
                  <p:par>
                    <p:cTn id="154" fill="hold">
                      <p:stCondLst>
                        <p:cond delay="indefinite"/>
                      </p:stCondLst>
                      <p:childTnLst>
                        <p:par>
                          <p:cTn id="155" fill="hold">
                            <p:stCondLst>
                              <p:cond delay="0"/>
                            </p:stCondLst>
                            <p:childTnLst>
                              <p:par>
                                <p:cTn id="156" nodeType="clickEffect" fill="hold" presetClass="entr" presetID="8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amond(in)" transition="in">
                                      <p:cBhvr additive="repl">
                                        <p:cTn id="158" dur="20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nodeType="clickEffect" fill="hold" presetClass="entr" presetID="8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amond(in)" transition="in">
                                      <p:cBhvr additive="repl">
                                        <p:cTn id="163" dur="2000"/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4" fill="hold">
                      <p:stCondLst>
                        <p:cond delay="indefinite"/>
                      </p:stCondLst>
                      <p:childTnLst>
                        <p:par>
                          <p:cTn id="165" fill="hold">
                            <p:stCondLst>
                              <p:cond delay="0"/>
                            </p:stCondLst>
                            <p:childTnLst>
                              <p:par>
                                <p:cTn id="166" nodeType="clickEffect" fill="hold" presetClass="entr" presetID="8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amond(in)" transition="in">
                                      <p:cBhvr additive="repl">
                                        <p:cTn id="168" dur="2000"/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9" fill="hold">
                      <p:stCondLst>
                        <p:cond delay="indefinite"/>
                      </p:stCondLst>
                      <p:childTnLst>
                        <p:par>
                          <p:cTn id="170" fill="hold">
                            <p:stCondLst>
                              <p:cond delay="0"/>
                            </p:stCondLst>
                            <p:childTnLst>
                              <p:par>
                                <p:cTn id="171" nodeType="clickEffect" fill="hold" presetClass="entr" presetID="8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amond(in)" transition="in">
                                      <p:cBhvr additive="repl">
                                        <p:cTn id="173" dur="2000"/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4" fill="hold">
                      <p:stCondLst>
                        <p:cond delay="indefinite"/>
                      </p:stCondLst>
                      <p:childTnLst>
                        <p:par>
                          <p:cTn id="175" fill="hold">
                            <p:stCondLst>
                              <p:cond delay="0"/>
                            </p:stCondLst>
                            <p:childTnLst>
                              <p:par>
                                <p:cTn id="176" nodeType="clickEffect" fill="hold" presetClass="entr" presetID="8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amond(in)" transition="in">
                                      <p:cBhvr additive="repl">
                                        <p:cTn id="178" dur="2000"/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9" fill="hold">
                      <p:stCondLst>
                        <p:cond delay="indefinite"/>
                      </p:stCondLst>
                      <p:childTnLst>
                        <p:par>
                          <p:cTn id="180" fill="hold">
                            <p:stCondLst>
                              <p:cond delay="0"/>
                            </p:stCondLst>
                            <p:childTnLst>
                              <p:par>
                                <p:cTn id="181" nodeType="clickEffect" fill="hold" presetClass="entr" presetID="8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amond(in)" transition="in">
                                      <p:cBhvr additive="repl">
                                        <p:cTn id="183" dur="2000"/>
                                        <p:tgtEl>
                                          <p:spTgt spid="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"/>
          <p:cNvSpPr/>
          <p:nvPr/>
        </p:nvSpPr>
        <p:spPr>
          <a:xfrm>
            <a:off x="360" y="45000"/>
            <a:ext cx="10079640" cy="5670000"/>
          </a:xfrm>
          <a:custGeom>
            <a:avLst/>
            <a:gdLst/>
            <a:ahLst/>
            <a:rect l="0" t="0" r="r" b="b"/>
            <a:pathLst>
              <a:path w="27999" h="15750">
                <a:moveTo>
                  <a:pt x="0" y="15750"/>
                </a:moveTo>
                <a:lnTo>
                  <a:pt x="0" y="0"/>
                </a:lnTo>
                <a:lnTo>
                  <a:pt x="27999" y="0"/>
                </a:lnTo>
                <a:lnTo>
                  <a:pt x="27999" y="15750"/>
                </a:lnTo>
                <a:lnTo>
                  <a:pt x="0" y="15750"/>
                </a:lnTo>
                <a:moveTo>
                  <a:pt x="12861" y="12501"/>
                </a:moveTo>
                <a:lnTo>
                  <a:pt x="12492" y="12501"/>
                </a:lnTo>
                <a:lnTo>
                  <a:pt x="12492" y="11163"/>
                </a:lnTo>
                <a:lnTo>
                  <a:pt x="11798" y="11163"/>
                </a:lnTo>
                <a:lnTo>
                  <a:pt x="11798" y="12501"/>
                </a:lnTo>
                <a:lnTo>
                  <a:pt x="11428" y="12501"/>
                </a:lnTo>
                <a:lnTo>
                  <a:pt x="11428" y="9400"/>
                </a:lnTo>
                <a:lnTo>
                  <a:pt x="11798" y="9400"/>
                </a:lnTo>
                <a:lnTo>
                  <a:pt x="11798" y="10615"/>
                </a:lnTo>
                <a:lnTo>
                  <a:pt x="12492" y="10615"/>
                </a:lnTo>
                <a:lnTo>
                  <a:pt x="12492" y="9400"/>
                </a:lnTo>
                <a:lnTo>
                  <a:pt x="12861" y="9400"/>
                </a:lnTo>
                <a:lnTo>
                  <a:pt x="12861" y="12501"/>
                </a:lnTo>
                <a:moveTo>
                  <a:pt x="14495" y="11310"/>
                </a:moveTo>
                <a:lnTo>
                  <a:pt x="14492" y="11453"/>
                </a:lnTo>
                <a:lnTo>
                  <a:pt x="14485" y="11589"/>
                </a:lnTo>
                <a:lnTo>
                  <a:pt x="14471" y="11715"/>
                </a:lnTo>
                <a:lnTo>
                  <a:pt x="14451" y="11834"/>
                </a:lnTo>
                <a:lnTo>
                  <a:pt x="14440" y="11890"/>
                </a:lnTo>
                <a:lnTo>
                  <a:pt x="14427" y="11943"/>
                </a:lnTo>
                <a:lnTo>
                  <a:pt x="14412" y="11995"/>
                </a:lnTo>
                <a:lnTo>
                  <a:pt x="14397" y="12046"/>
                </a:lnTo>
                <a:lnTo>
                  <a:pt x="14380" y="12092"/>
                </a:lnTo>
                <a:lnTo>
                  <a:pt x="14361" y="12139"/>
                </a:lnTo>
                <a:lnTo>
                  <a:pt x="14341" y="12181"/>
                </a:lnTo>
                <a:lnTo>
                  <a:pt x="14320" y="12222"/>
                </a:lnTo>
                <a:lnTo>
                  <a:pt x="14298" y="12261"/>
                </a:lnTo>
                <a:lnTo>
                  <a:pt x="14274" y="12296"/>
                </a:lnTo>
                <a:lnTo>
                  <a:pt x="14250" y="12332"/>
                </a:lnTo>
                <a:lnTo>
                  <a:pt x="14225" y="12363"/>
                </a:lnTo>
                <a:lnTo>
                  <a:pt x="14199" y="12391"/>
                </a:lnTo>
                <a:lnTo>
                  <a:pt x="14171" y="12417"/>
                </a:lnTo>
                <a:lnTo>
                  <a:pt x="14143" y="12441"/>
                </a:lnTo>
                <a:lnTo>
                  <a:pt x="14114" y="12464"/>
                </a:lnTo>
                <a:lnTo>
                  <a:pt x="14083" y="12482"/>
                </a:lnTo>
                <a:lnTo>
                  <a:pt x="14052" y="12499"/>
                </a:lnTo>
                <a:lnTo>
                  <a:pt x="13987" y="12523"/>
                </a:lnTo>
                <a:lnTo>
                  <a:pt x="13918" y="12538"/>
                </a:lnTo>
                <a:lnTo>
                  <a:pt x="13844" y="12544"/>
                </a:lnTo>
                <a:lnTo>
                  <a:pt x="13798" y="12542"/>
                </a:lnTo>
                <a:lnTo>
                  <a:pt x="13753" y="12534"/>
                </a:lnTo>
                <a:lnTo>
                  <a:pt x="13709" y="12523"/>
                </a:lnTo>
                <a:lnTo>
                  <a:pt x="13666" y="12508"/>
                </a:lnTo>
                <a:lnTo>
                  <a:pt x="13625" y="12488"/>
                </a:lnTo>
                <a:lnTo>
                  <a:pt x="13585" y="12464"/>
                </a:lnTo>
                <a:lnTo>
                  <a:pt x="13546" y="12434"/>
                </a:lnTo>
                <a:lnTo>
                  <a:pt x="13510" y="12401"/>
                </a:lnTo>
                <a:lnTo>
                  <a:pt x="13474" y="12363"/>
                </a:lnTo>
                <a:lnTo>
                  <a:pt x="13440" y="12321"/>
                </a:lnTo>
                <a:lnTo>
                  <a:pt x="13409" y="12274"/>
                </a:lnTo>
                <a:lnTo>
                  <a:pt x="13379" y="12224"/>
                </a:lnTo>
                <a:lnTo>
                  <a:pt x="13351" y="12168"/>
                </a:lnTo>
                <a:lnTo>
                  <a:pt x="13325" y="12111"/>
                </a:lnTo>
                <a:lnTo>
                  <a:pt x="13302" y="12047"/>
                </a:lnTo>
                <a:lnTo>
                  <a:pt x="13280" y="11981"/>
                </a:lnTo>
                <a:lnTo>
                  <a:pt x="13260" y="11910"/>
                </a:lnTo>
                <a:lnTo>
                  <a:pt x="13243" y="11836"/>
                </a:lnTo>
                <a:lnTo>
                  <a:pt x="13230" y="11758"/>
                </a:lnTo>
                <a:lnTo>
                  <a:pt x="13218" y="11676"/>
                </a:lnTo>
                <a:lnTo>
                  <a:pt x="13209" y="11590"/>
                </a:lnTo>
                <a:lnTo>
                  <a:pt x="13202" y="11499"/>
                </a:lnTo>
                <a:lnTo>
                  <a:pt x="13198" y="11406"/>
                </a:lnTo>
                <a:lnTo>
                  <a:pt x="13197" y="11310"/>
                </a:lnTo>
                <a:lnTo>
                  <a:pt x="13200" y="11167"/>
                </a:lnTo>
                <a:lnTo>
                  <a:pt x="13208" y="11031"/>
                </a:lnTo>
                <a:lnTo>
                  <a:pt x="13222" y="10905"/>
                </a:lnTo>
                <a:lnTo>
                  <a:pt x="13241" y="10788"/>
                </a:lnTo>
                <a:lnTo>
                  <a:pt x="13253" y="10732"/>
                </a:lnTo>
                <a:lnTo>
                  <a:pt x="13265" y="10678"/>
                </a:lnTo>
                <a:lnTo>
                  <a:pt x="13280" y="10628"/>
                </a:lnTo>
                <a:lnTo>
                  <a:pt x="13296" y="10578"/>
                </a:lnTo>
                <a:lnTo>
                  <a:pt x="13313" y="10531"/>
                </a:lnTo>
                <a:lnTo>
                  <a:pt x="13331" y="10487"/>
                </a:lnTo>
                <a:lnTo>
                  <a:pt x="13351" y="10444"/>
                </a:lnTo>
                <a:lnTo>
                  <a:pt x="13372" y="10403"/>
                </a:lnTo>
                <a:lnTo>
                  <a:pt x="13394" y="10364"/>
                </a:lnTo>
                <a:lnTo>
                  <a:pt x="13418" y="10329"/>
                </a:lnTo>
                <a:lnTo>
                  <a:pt x="13443" y="10295"/>
                </a:lnTo>
                <a:lnTo>
                  <a:pt x="13468" y="10264"/>
                </a:lnTo>
                <a:lnTo>
                  <a:pt x="13494" y="10236"/>
                </a:lnTo>
                <a:lnTo>
                  <a:pt x="13521" y="10210"/>
                </a:lnTo>
                <a:lnTo>
                  <a:pt x="13551" y="10186"/>
                </a:lnTo>
                <a:lnTo>
                  <a:pt x="13580" y="10165"/>
                </a:lnTo>
                <a:lnTo>
                  <a:pt x="13610" y="10147"/>
                </a:lnTo>
                <a:lnTo>
                  <a:pt x="13642" y="10130"/>
                </a:lnTo>
                <a:lnTo>
                  <a:pt x="13708" y="10106"/>
                </a:lnTo>
                <a:lnTo>
                  <a:pt x="13778" y="10091"/>
                </a:lnTo>
                <a:lnTo>
                  <a:pt x="13851" y="10085"/>
                </a:lnTo>
                <a:lnTo>
                  <a:pt x="13898" y="10087"/>
                </a:lnTo>
                <a:lnTo>
                  <a:pt x="13943" y="10094"/>
                </a:lnTo>
                <a:lnTo>
                  <a:pt x="13987" y="10106"/>
                </a:lnTo>
                <a:lnTo>
                  <a:pt x="14030" y="10120"/>
                </a:lnTo>
                <a:lnTo>
                  <a:pt x="14071" y="10141"/>
                </a:lnTo>
                <a:lnTo>
                  <a:pt x="14109" y="10165"/>
                </a:lnTo>
                <a:lnTo>
                  <a:pt x="14148" y="10193"/>
                </a:lnTo>
                <a:lnTo>
                  <a:pt x="14185" y="10226"/>
                </a:lnTo>
                <a:lnTo>
                  <a:pt x="14221" y="10264"/>
                </a:lnTo>
                <a:lnTo>
                  <a:pt x="14253" y="10306"/>
                </a:lnTo>
                <a:lnTo>
                  <a:pt x="14284" y="10351"/>
                </a:lnTo>
                <a:lnTo>
                  <a:pt x="14314" y="10401"/>
                </a:lnTo>
                <a:lnTo>
                  <a:pt x="14341" y="10455"/>
                </a:lnTo>
                <a:lnTo>
                  <a:pt x="14367" y="10513"/>
                </a:lnTo>
                <a:lnTo>
                  <a:pt x="14390" y="10574"/>
                </a:lnTo>
                <a:lnTo>
                  <a:pt x="14412" y="10641"/>
                </a:lnTo>
                <a:lnTo>
                  <a:pt x="14432" y="10711"/>
                </a:lnTo>
                <a:lnTo>
                  <a:pt x="14449" y="10786"/>
                </a:lnTo>
                <a:lnTo>
                  <a:pt x="14463" y="10864"/>
                </a:lnTo>
                <a:lnTo>
                  <a:pt x="14474" y="10946"/>
                </a:lnTo>
                <a:lnTo>
                  <a:pt x="14484" y="11031"/>
                </a:lnTo>
                <a:lnTo>
                  <a:pt x="14490" y="11120"/>
                </a:lnTo>
                <a:lnTo>
                  <a:pt x="14494" y="11213"/>
                </a:lnTo>
                <a:lnTo>
                  <a:pt x="14495" y="11310"/>
                </a:lnTo>
                <a:moveTo>
                  <a:pt x="13575" y="11310"/>
                </a:moveTo>
                <a:lnTo>
                  <a:pt x="13576" y="11395"/>
                </a:lnTo>
                <a:lnTo>
                  <a:pt x="13579" y="11473"/>
                </a:lnTo>
                <a:lnTo>
                  <a:pt x="13584" y="11549"/>
                </a:lnTo>
                <a:lnTo>
                  <a:pt x="13590" y="11618"/>
                </a:lnTo>
                <a:lnTo>
                  <a:pt x="13600" y="11685"/>
                </a:lnTo>
                <a:lnTo>
                  <a:pt x="13610" y="11745"/>
                </a:lnTo>
                <a:lnTo>
                  <a:pt x="13624" y="11800"/>
                </a:lnTo>
                <a:lnTo>
                  <a:pt x="13639" y="11851"/>
                </a:lnTo>
                <a:lnTo>
                  <a:pt x="13647" y="11875"/>
                </a:lnTo>
                <a:lnTo>
                  <a:pt x="13655" y="11895"/>
                </a:lnTo>
                <a:lnTo>
                  <a:pt x="13666" y="11916"/>
                </a:lnTo>
                <a:lnTo>
                  <a:pt x="13675" y="11934"/>
                </a:lnTo>
                <a:lnTo>
                  <a:pt x="13687" y="11953"/>
                </a:lnTo>
                <a:lnTo>
                  <a:pt x="13698" y="11968"/>
                </a:lnTo>
                <a:lnTo>
                  <a:pt x="13710" y="11982"/>
                </a:lnTo>
                <a:lnTo>
                  <a:pt x="13723" y="11995"/>
                </a:lnTo>
                <a:lnTo>
                  <a:pt x="13736" y="12007"/>
                </a:lnTo>
                <a:lnTo>
                  <a:pt x="13751" y="12016"/>
                </a:lnTo>
                <a:lnTo>
                  <a:pt x="13766" y="12025"/>
                </a:lnTo>
                <a:lnTo>
                  <a:pt x="13780" y="12031"/>
                </a:lnTo>
                <a:lnTo>
                  <a:pt x="13796" y="12036"/>
                </a:lnTo>
                <a:lnTo>
                  <a:pt x="13813" y="12040"/>
                </a:lnTo>
                <a:lnTo>
                  <a:pt x="13831" y="12044"/>
                </a:lnTo>
                <a:lnTo>
                  <a:pt x="13848" y="12044"/>
                </a:lnTo>
                <a:lnTo>
                  <a:pt x="13866" y="12044"/>
                </a:lnTo>
                <a:lnTo>
                  <a:pt x="13883" y="12040"/>
                </a:lnTo>
                <a:lnTo>
                  <a:pt x="13899" y="12036"/>
                </a:lnTo>
                <a:lnTo>
                  <a:pt x="13914" y="12031"/>
                </a:lnTo>
                <a:lnTo>
                  <a:pt x="13930" y="12025"/>
                </a:lnTo>
                <a:lnTo>
                  <a:pt x="13945" y="12016"/>
                </a:lnTo>
                <a:lnTo>
                  <a:pt x="13958" y="12007"/>
                </a:lnTo>
                <a:lnTo>
                  <a:pt x="13971" y="11995"/>
                </a:lnTo>
                <a:lnTo>
                  <a:pt x="13984" y="11982"/>
                </a:lnTo>
                <a:lnTo>
                  <a:pt x="13996" y="11968"/>
                </a:lnTo>
                <a:lnTo>
                  <a:pt x="14007" y="11953"/>
                </a:lnTo>
                <a:lnTo>
                  <a:pt x="14018" y="11934"/>
                </a:lnTo>
                <a:lnTo>
                  <a:pt x="14028" y="11916"/>
                </a:lnTo>
                <a:lnTo>
                  <a:pt x="14037" y="11895"/>
                </a:lnTo>
                <a:lnTo>
                  <a:pt x="14046" y="11875"/>
                </a:lnTo>
                <a:lnTo>
                  <a:pt x="14055" y="11851"/>
                </a:lnTo>
                <a:lnTo>
                  <a:pt x="14070" y="11800"/>
                </a:lnTo>
                <a:lnTo>
                  <a:pt x="14082" y="11745"/>
                </a:lnTo>
                <a:lnTo>
                  <a:pt x="14094" y="11685"/>
                </a:lnTo>
                <a:lnTo>
                  <a:pt x="14103" y="11620"/>
                </a:lnTo>
                <a:lnTo>
                  <a:pt x="14109" y="11549"/>
                </a:lnTo>
                <a:lnTo>
                  <a:pt x="14115" y="11475"/>
                </a:lnTo>
                <a:lnTo>
                  <a:pt x="14118" y="11395"/>
                </a:lnTo>
                <a:lnTo>
                  <a:pt x="14119" y="11310"/>
                </a:lnTo>
                <a:lnTo>
                  <a:pt x="14118" y="11224"/>
                </a:lnTo>
                <a:lnTo>
                  <a:pt x="14115" y="11144"/>
                </a:lnTo>
                <a:lnTo>
                  <a:pt x="14109" y="11070"/>
                </a:lnTo>
                <a:lnTo>
                  <a:pt x="14103" y="10999"/>
                </a:lnTo>
                <a:lnTo>
                  <a:pt x="14094" y="10934"/>
                </a:lnTo>
                <a:lnTo>
                  <a:pt x="14082" y="10875"/>
                </a:lnTo>
                <a:lnTo>
                  <a:pt x="14070" y="10821"/>
                </a:lnTo>
                <a:lnTo>
                  <a:pt x="14055" y="10771"/>
                </a:lnTo>
                <a:lnTo>
                  <a:pt x="14046" y="10749"/>
                </a:lnTo>
                <a:lnTo>
                  <a:pt x="14037" y="10726"/>
                </a:lnTo>
                <a:lnTo>
                  <a:pt x="14028" y="10708"/>
                </a:lnTo>
                <a:lnTo>
                  <a:pt x="14018" y="10689"/>
                </a:lnTo>
                <a:lnTo>
                  <a:pt x="14007" y="10672"/>
                </a:lnTo>
                <a:lnTo>
                  <a:pt x="13995" y="10658"/>
                </a:lnTo>
                <a:lnTo>
                  <a:pt x="13984" y="10645"/>
                </a:lnTo>
                <a:lnTo>
                  <a:pt x="13971" y="10632"/>
                </a:lnTo>
                <a:lnTo>
                  <a:pt x="13957" y="10620"/>
                </a:lnTo>
                <a:lnTo>
                  <a:pt x="13944" y="10611"/>
                </a:lnTo>
                <a:lnTo>
                  <a:pt x="13929" y="10604"/>
                </a:lnTo>
                <a:lnTo>
                  <a:pt x="13913" y="10596"/>
                </a:lnTo>
                <a:lnTo>
                  <a:pt x="13898" y="10591"/>
                </a:lnTo>
                <a:lnTo>
                  <a:pt x="13881" y="10589"/>
                </a:lnTo>
                <a:lnTo>
                  <a:pt x="13846" y="10585"/>
                </a:lnTo>
                <a:lnTo>
                  <a:pt x="13812" y="10589"/>
                </a:lnTo>
                <a:lnTo>
                  <a:pt x="13795" y="10591"/>
                </a:lnTo>
                <a:lnTo>
                  <a:pt x="13779" y="10596"/>
                </a:lnTo>
                <a:lnTo>
                  <a:pt x="13763" y="10604"/>
                </a:lnTo>
                <a:lnTo>
                  <a:pt x="13749" y="10611"/>
                </a:lnTo>
                <a:lnTo>
                  <a:pt x="13735" y="10620"/>
                </a:lnTo>
                <a:lnTo>
                  <a:pt x="13723" y="10632"/>
                </a:lnTo>
                <a:lnTo>
                  <a:pt x="13709" y="10645"/>
                </a:lnTo>
                <a:lnTo>
                  <a:pt x="13697" y="10658"/>
                </a:lnTo>
                <a:lnTo>
                  <a:pt x="13686" y="10672"/>
                </a:lnTo>
                <a:lnTo>
                  <a:pt x="13675" y="10689"/>
                </a:lnTo>
                <a:lnTo>
                  <a:pt x="13665" y="10708"/>
                </a:lnTo>
                <a:lnTo>
                  <a:pt x="13655" y="10726"/>
                </a:lnTo>
                <a:lnTo>
                  <a:pt x="13647" y="10749"/>
                </a:lnTo>
                <a:lnTo>
                  <a:pt x="13639" y="10771"/>
                </a:lnTo>
                <a:lnTo>
                  <a:pt x="13631" y="10795"/>
                </a:lnTo>
                <a:lnTo>
                  <a:pt x="13624" y="10821"/>
                </a:lnTo>
                <a:lnTo>
                  <a:pt x="13610" y="10875"/>
                </a:lnTo>
                <a:lnTo>
                  <a:pt x="13600" y="10934"/>
                </a:lnTo>
                <a:lnTo>
                  <a:pt x="13590" y="10999"/>
                </a:lnTo>
                <a:lnTo>
                  <a:pt x="13583" y="11070"/>
                </a:lnTo>
                <a:lnTo>
                  <a:pt x="13579" y="11144"/>
                </a:lnTo>
                <a:lnTo>
                  <a:pt x="13576" y="11224"/>
                </a:lnTo>
                <a:lnTo>
                  <a:pt x="13575" y="11310"/>
                </a:lnTo>
                <a:moveTo>
                  <a:pt x="16364" y="10085"/>
                </a:moveTo>
                <a:lnTo>
                  <a:pt x="16419" y="10089"/>
                </a:lnTo>
                <a:lnTo>
                  <a:pt x="16472" y="10098"/>
                </a:lnTo>
                <a:lnTo>
                  <a:pt x="16520" y="10115"/>
                </a:lnTo>
                <a:lnTo>
                  <a:pt x="16565" y="10137"/>
                </a:lnTo>
                <a:lnTo>
                  <a:pt x="16587" y="10150"/>
                </a:lnTo>
                <a:lnTo>
                  <a:pt x="16607" y="10165"/>
                </a:lnTo>
                <a:lnTo>
                  <a:pt x="16627" y="10182"/>
                </a:lnTo>
                <a:lnTo>
                  <a:pt x="16645" y="10200"/>
                </a:lnTo>
                <a:lnTo>
                  <a:pt x="16662" y="10221"/>
                </a:lnTo>
                <a:lnTo>
                  <a:pt x="16679" y="10243"/>
                </a:lnTo>
                <a:lnTo>
                  <a:pt x="16696" y="10267"/>
                </a:lnTo>
                <a:lnTo>
                  <a:pt x="16711" y="10291"/>
                </a:lnTo>
                <a:lnTo>
                  <a:pt x="16725" y="10317"/>
                </a:lnTo>
                <a:lnTo>
                  <a:pt x="16738" y="10347"/>
                </a:lnTo>
                <a:lnTo>
                  <a:pt x="16750" y="10377"/>
                </a:lnTo>
                <a:lnTo>
                  <a:pt x="16762" y="10410"/>
                </a:lnTo>
                <a:lnTo>
                  <a:pt x="16772" y="10446"/>
                </a:lnTo>
                <a:lnTo>
                  <a:pt x="16782" y="10481"/>
                </a:lnTo>
                <a:lnTo>
                  <a:pt x="16791" y="10520"/>
                </a:lnTo>
                <a:lnTo>
                  <a:pt x="16799" y="10561"/>
                </a:lnTo>
                <a:lnTo>
                  <a:pt x="16812" y="10646"/>
                </a:lnTo>
                <a:lnTo>
                  <a:pt x="16822" y="10741"/>
                </a:lnTo>
                <a:lnTo>
                  <a:pt x="16827" y="10845"/>
                </a:lnTo>
                <a:lnTo>
                  <a:pt x="16829" y="10955"/>
                </a:lnTo>
                <a:lnTo>
                  <a:pt x="16829" y="12501"/>
                </a:lnTo>
                <a:lnTo>
                  <a:pt x="16461" y="12501"/>
                </a:lnTo>
                <a:lnTo>
                  <a:pt x="16461" y="11118"/>
                </a:lnTo>
                <a:lnTo>
                  <a:pt x="16460" y="11053"/>
                </a:lnTo>
                <a:lnTo>
                  <a:pt x="16458" y="10992"/>
                </a:lnTo>
                <a:lnTo>
                  <a:pt x="16454" y="10936"/>
                </a:lnTo>
                <a:lnTo>
                  <a:pt x="16448" y="10884"/>
                </a:lnTo>
                <a:lnTo>
                  <a:pt x="16441" y="10838"/>
                </a:lnTo>
                <a:lnTo>
                  <a:pt x="16433" y="10795"/>
                </a:lnTo>
                <a:lnTo>
                  <a:pt x="16427" y="10776"/>
                </a:lnTo>
                <a:lnTo>
                  <a:pt x="16422" y="10758"/>
                </a:lnTo>
                <a:lnTo>
                  <a:pt x="16416" y="10741"/>
                </a:lnTo>
                <a:lnTo>
                  <a:pt x="16410" y="10726"/>
                </a:lnTo>
                <a:lnTo>
                  <a:pt x="16403" y="10711"/>
                </a:lnTo>
                <a:lnTo>
                  <a:pt x="16396" y="10698"/>
                </a:lnTo>
                <a:lnTo>
                  <a:pt x="16389" y="10685"/>
                </a:lnTo>
                <a:lnTo>
                  <a:pt x="16380" y="10674"/>
                </a:lnTo>
                <a:lnTo>
                  <a:pt x="16372" y="10663"/>
                </a:lnTo>
                <a:lnTo>
                  <a:pt x="16364" y="10654"/>
                </a:lnTo>
                <a:lnTo>
                  <a:pt x="16355" y="10645"/>
                </a:lnTo>
                <a:lnTo>
                  <a:pt x="16346" y="10637"/>
                </a:lnTo>
                <a:lnTo>
                  <a:pt x="16335" y="10630"/>
                </a:lnTo>
                <a:lnTo>
                  <a:pt x="16325" y="10624"/>
                </a:lnTo>
                <a:lnTo>
                  <a:pt x="16314" y="10619"/>
                </a:lnTo>
                <a:lnTo>
                  <a:pt x="16304" y="10615"/>
                </a:lnTo>
                <a:lnTo>
                  <a:pt x="16281" y="10609"/>
                </a:lnTo>
                <a:lnTo>
                  <a:pt x="16256" y="10607"/>
                </a:lnTo>
                <a:lnTo>
                  <a:pt x="16221" y="10611"/>
                </a:lnTo>
                <a:lnTo>
                  <a:pt x="16204" y="10613"/>
                </a:lnTo>
                <a:lnTo>
                  <a:pt x="16188" y="10619"/>
                </a:lnTo>
                <a:lnTo>
                  <a:pt x="16174" y="10626"/>
                </a:lnTo>
                <a:lnTo>
                  <a:pt x="16159" y="10633"/>
                </a:lnTo>
                <a:lnTo>
                  <a:pt x="16145" y="10643"/>
                </a:lnTo>
                <a:lnTo>
                  <a:pt x="16133" y="10654"/>
                </a:lnTo>
                <a:lnTo>
                  <a:pt x="16120" y="10665"/>
                </a:lnTo>
                <a:lnTo>
                  <a:pt x="16109" y="10680"/>
                </a:lnTo>
                <a:lnTo>
                  <a:pt x="16098" y="10695"/>
                </a:lnTo>
                <a:lnTo>
                  <a:pt x="16088" y="10711"/>
                </a:lnTo>
                <a:lnTo>
                  <a:pt x="16078" y="10728"/>
                </a:lnTo>
                <a:lnTo>
                  <a:pt x="16069" y="10749"/>
                </a:lnTo>
                <a:lnTo>
                  <a:pt x="16061" y="10769"/>
                </a:lnTo>
                <a:lnTo>
                  <a:pt x="16053" y="10791"/>
                </a:lnTo>
                <a:lnTo>
                  <a:pt x="16040" y="10840"/>
                </a:lnTo>
                <a:lnTo>
                  <a:pt x="16028" y="10894"/>
                </a:lnTo>
                <a:lnTo>
                  <a:pt x="16018" y="10951"/>
                </a:lnTo>
                <a:lnTo>
                  <a:pt x="16010" y="11014"/>
                </a:lnTo>
                <a:lnTo>
                  <a:pt x="16004" y="11083"/>
                </a:lnTo>
                <a:lnTo>
                  <a:pt x="15999" y="11156"/>
                </a:lnTo>
                <a:lnTo>
                  <a:pt x="15997" y="11234"/>
                </a:lnTo>
                <a:lnTo>
                  <a:pt x="15996" y="11315"/>
                </a:lnTo>
                <a:lnTo>
                  <a:pt x="15996" y="12501"/>
                </a:lnTo>
                <a:lnTo>
                  <a:pt x="15625" y="12501"/>
                </a:lnTo>
                <a:lnTo>
                  <a:pt x="15625" y="11118"/>
                </a:lnTo>
                <a:lnTo>
                  <a:pt x="15624" y="11055"/>
                </a:lnTo>
                <a:lnTo>
                  <a:pt x="15622" y="10996"/>
                </a:lnTo>
                <a:lnTo>
                  <a:pt x="15619" y="10940"/>
                </a:lnTo>
                <a:lnTo>
                  <a:pt x="15614" y="10890"/>
                </a:lnTo>
                <a:lnTo>
                  <a:pt x="15607" y="10843"/>
                </a:lnTo>
                <a:lnTo>
                  <a:pt x="15598" y="10801"/>
                </a:lnTo>
                <a:lnTo>
                  <a:pt x="15593" y="10782"/>
                </a:lnTo>
                <a:lnTo>
                  <a:pt x="15588" y="10763"/>
                </a:lnTo>
                <a:lnTo>
                  <a:pt x="15582" y="10747"/>
                </a:lnTo>
                <a:lnTo>
                  <a:pt x="15576" y="10730"/>
                </a:lnTo>
                <a:lnTo>
                  <a:pt x="15570" y="10715"/>
                </a:lnTo>
                <a:lnTo>
                  <a:pt x="15564" y="10702"/>
                </a:lnTo>
                <a:lnTo>
                  <a:pt x="15556" y="10689"/>
                </a:lnTo>
                <a:lnTo>
                  <a:pt x="15549" y="10676"/>
                </a:lnTo>
                <a:lnTo>
                  <a:pt x="15541" y="10665"/>
                </a:lnTo>
                <a:lnTo>
                  <a:pt x="15532" y="10656"/>
                </a:lnTo>
                <a:lnTo>
                  <a:pt x="15524" y="10646"/>
                </a:lnTo>
                <a:lnTo>
                  <a:pt x="15514" y="10639"/>
                </a:lnTo>
                <a:lnTo>
                  <a:pt x="15505" y="10632"/>
                </a:lnTo>
                <a:lnTo>
                  <a:pt x="15494" y="10624"/>
                </a:lnTo>
                <a:lnTo>
                  <a:pt x="15484" y="10619"/>
                </a:lnTo>
                <a:lnTo>
                  <a:pt x="15473" y="10615"/>
                </a:lnTo>
                <a:lnTo>
                  <a:pt x="15462" y="10611"/>
                </a:lnTo>
                <a:lnTo>
                  <a:pt x="15450" y="10609"/>
                </a:lnTo>
                <a:lnTo>
                  <a:pt x="15425" y="10607"/>
                </a:lnTo>
                <a:lnTo>
                  <a:pt x="15388" y="10611"/>
                </a:lnTo>
                <a:lnTo>
                  <a:pt x="15372" y="10615"/>
                </a:lnTo>
                <a:lnTo>
                  <a:pt x="15355" y="10620"/>
                </a:lnTo>
                <a:lnTo>
                  <a:pt x="15339" y="10628"/>
                </a:lnTo>
                <a:lnTo>
                  <a:pt x="15325" y="10635"/>
                </a:lnTo>
                <a:lnTo>
                  <a:pt x="15310" y="10646"/>
                </a:lnTo>
                <a:lnTo>
                  <a:pt x="15297" y="10658"/>
                </a:lnTo>
                <a:lnTo>
                  <a:pt x="15285" y="10671"/>
                </a:lnTo>
                <a:lnTo>
                  <a:pt x="15272" y="10685"/>
                </a:lnTo>
                <a:lnTo>
                  <a:pt x="15262" y="10702"/>
                </a:lnTo>
                <a:lnTo>
                  <a:pt x="15251" y="10721"/>
                </a:lnTo>
                <a:lnTo>
                  <a:pt x="15242" y="10739"/>
                </a:lnTo>
                <a:lnTo>
                  <a:pt x="15233" y="10762"/>
                </a:lnTo>
                <a:lnTo>
                  <a:pt x="15225" y="10784"/>
                </a:lnTo>
                <a:lnTo>
                  <a:pt x="15218" y="10808"/>
                </a:lnTo>
                <a:lnTo>
                  <a:pt x="15205" y="10862"/>
                </a:lnTo>
                <a:lnTo>
                  <a:pt x="15193" y="10921"/>
                </a:lnTo>
                <a:lnTo>
                  <a:pt x="15184" y="10985"/>
                </a:lnTo>
                <a:lnTo>
                  <a:pt x="15176" y="11055"/>
                </a:lnTo>
                <a:lnTo>
                  <a:pt x="15170" y="11130"/>
                </a:lnTo>
                <a:lnTo>
                  <a:pt x="15165" y="11211"/>
                </a:lnTo>
                <a:lnTo>
                  <a:pt x="15163" y="11297"/>
                </a:lnTo>
                <a:lnTo>
                  <a:pt x="15162" y="11388"/>
                </a:lnTo>
                <a:lnTo>
                  <a:pt x="15162" y="12501"/>
                </a:lnTo>
                <a:lnTo>
                  <a:pt x="14793" y="12501"/>
                </a:lnTo>
                <a:lnTo>
                  <a:pt x="14793" y="10128"/>
                </a:lnTo>
                <a:lnTo>
                  <a:pt x="15077" y="10128"/>
                </a:lnTo>
                <a:lnTo>
                  <a:pt x="15131" y="10433"/>
                </a:lnTo>
                <a:lnTo>
                  <a:pt x="15143" y="10433"/>
                </a:lnTo>
                <a:lnTo>
                  <a:pt x="15158" y="10394"/>
                </a:lnTo>
                <a:lnTo>
                  <a:pt x="15175" y="10356"/>
                </a:lnTo>
                <a:lnTo>
                  <a:pt x="15192" y="10321"/>
                </a:lnTo>
                <a:lnTo>
                  <a:pt x="15211" y="10290"/>
                </a:lnTo>
                <a:lnTo>
                  <a:pt x="15231" y="10258"/>
                </a:lnTo>
                <a:lnTo>
                  <a:pt x="15253" y="10230"/>
                </a:lnTo>
                <a:lnTo>
                  <a:pt x="15277" y="10202"/>
                </a:lnTo>
                <a:lnTo>
                  <a:pt x="15303" y="10178"/>
                </a:lnTo>
                <a:lnTo>
                  <a:pt x="15329" y="10156"/>
                </a:lnTo>
                <a:lnTo>
                  <a:pt x="15356" y="10137"/>
                </a:lnTo>
                <a:lnTo>
                  <a:pt x="15384" y="10122"/>
                </a:lnTo>
                <a:lnTo>
                  <a:pt x="15414" y="10109"/>
                </a:lnTo>
                <a:lnTo>
                  <a:pt x="15444" y="10098"/>
                </a:lnTo>
                <a:lnTo>
                  <a:pt x="15476" y="10091"/>
                </a:lnTo>
                <a:lnTo>
                  <a:pt x="15509" y="10087"/>
                </a:lnTo>
                <a:lnTo>
                  <a:pt x="15543" y="10085"/>
                </a:lnTo>
                <a:lnTo>
                  <a:pt x="15579" y="10087"/>
                </a:lnTo>
                <a:lnTo>
                  <a:pt x="15614" y="10091"/>
                </a:lnTo>
                <a:lnTo>
                  <a:pt x="15647" y="10098"/>
                </a:lnTo>
                <a:lnTo>
                  <a:pt x="15680" y="10107"/>
                </a:lnTo>
                <a:lnTo>
                  <a:pt x="15709" y="10120"/>
                </a:lnTo>
                <a:lnTo>
                  <a:pt x="15739" y="10135"/>
                </a:lnTo>
                <a:lnTo>
                  <a:pt x="15766" y="10154"/>
                </a:lnTo>
                <a:lnTo>
                  <a:pt x="15791" y="10176"/>
                </a:lnTo>
                <a:lnTo>
                  <a:pt x="15815" y="10200"/>
                </a:lnTo>
                <a:lnTo>
                  <a:pt x="15838" y="10226"/>
                </a:lnTo>
                <a:lnTo>
                  <a:pt x="15859" y="10256"/>
                </a:lnTo>
                <a:lnTo>
                  <a:pt x="15880" y="10288"/>
                </a:lnTo>
                <a:lnTo>
                  <a:pt x="15898" y="10323"/>
                </a:lnTo>
                <a:lnTo>
                  <a:pt x="15916" y="10360"/>
                </a:lnTo>
                <a:lnTo>
                  <a:pt x="15932" y="10399"/>
                </a:lnTo>
                <a:lnTo>
                  <a:pt x="15946" y="10442"/>
                </a:lnTo>
                <a:lnTo>
                  <a:pt x="15959" y="10442"/>
                </a:lnTo>
                <a:lnTo>
                  <a:pt x="15976" y="10399"/>
                </a:lnTo>
                <a:lnTo>
                  <a:pt x="15994" y="10358"/>
                </a:lnTo>
                <a:lnTo>
                  <a:pt x="16014" y="10321"/>
                </a:lnTo>
                <a:lnTo>
                  <a:pt x="16035" y="10286"/>
                </a:lnTo>
                <a:lnTo>
                  <a:pt x="16057" y="10254"/>
                </a:lnTo>
                <a:lnTo>
                  <a:pt x="16080" y="10225"/>
                </a:lnTo>
                <a:lnTo>
                  <a:pt x="16105" y="10199"/>
                </a:lnTo>
                <a:lnTo>
                  <a:pt x="16131" y="10174"/>
                </a:lnTo>
                <a:lnTo>
                  <a:pt x="16157" y="10154"/>
                </a:lnTo>
                <a:lnTo>
                  <a:pt x="16185" y="10135"/>
                </a:lnTo>
                <a:lnTo>
                  <a:pt x="16213" y="10120"/>
                </a:lnTo>
                <a:lnTo>
                  <a:pt x="16242" y="10107"/>
                </a:lnTo>
                <a:lnTo>
                  <a:pt x="16271" y="10098"/>
                </a:lnTo>
                <a:lnTo>
                  <a:pt x="16302" y="10091"/>
                </a:lnTo>
                <a:lnTo>
                  <a:pt x="16332" y="10087"/>
                </a:lnTo>
                <a:lnTo>
                  <a:pt x="16364" y="10085"/>
                </a:lnTo>
                <a:moveTo>
                  <a:pt x="17753" y="10085"/>
                </a:moveTo>
                <a:lnTo>
                  <a:pt x="17821" y="10089"/>
                </a:lnTo>
                <a:lnTo>
                  <a:pt x="17885" y="10102"/>
                </a:lnTo>
                <a:lnTo>
                  <a:pt x="17946" y="10124"/>
                </a:lnTo>
                <a:lnTo>
                  <a:pt x="18002" y="10154"/>
                </a:lnTo>
                <a:lnTo>
                  <a:pt x="18029" y="10173"/>
                </a:lnTo>
                <a:lnTo>
                  <a:pt x="18056" y="10193"/>
                </a:lnTo>
                <a:lnTo>
                  <a:pt x="18081" y="10215"/>
                </a:lnTo>
                <a:lnTo>
                  <a:pt x="18105" y="10241"/>
                </a:lnTo>
                <a:lnTo>
                  <a:pt x="18129" y="10267"/>
                </a:lnTo>
                <a:lnTo>
                  <a:pt x="18151" y="10297"/>
                </a:lnTo>
                <a:lnTo>
                  <a:pt x="18172" y="10329"/>
                </a:lnTo>
                <a:lnTo>
                  <a:pt x="18193" y="10362"/>
                </a:lnTo>
                <a:lnTo>
                  <a:pt x="18213" y="10397"/>
                </a:lnTo>
                <a:lnTo>
                  <a:pt x="18231" y="10435"/>
                </a:lnTo>
                <a:lnTo>
                  <a:pt x="18248" y="10475"/>
                </a:lnTo>
                <a:lnTo>
                  <a:pt x="18263" y="10516"/>
                </a:lnTo>
                <a:lnTo>
                  <a:pt x="18278" y="10559"/>
                </a:lnTo>
                <a:lnTo>
                  <a:pt x="18291" y="10605"/>
                </a:lnTo>
                <a:lnTo>
                  <a:pt x="18303" y="10652"/>
                </a:lnTo>
                <a:lnTo>
                  <a:pt x="18314" y="10702"/>
                </a:lnTo>
                <a:lnTo>
                  <a:pt x="18330" y="10806"/>
                </a:lnTo>
                <a:lnTo>
                  <a:pt x="18343" y="10918"/>
                </a:lnTo>
                <a:lnTo>
                  <a:pt x="18351" y="11037"/>
                </a:lnTo>
                <a:lnTo>
                  <a:pt x="18353" y="11163"/>
                </a:lnTo>
                <a:lnTo>
                  <a:pt x="18353" y="11479"/>
                </a:lnTo>
                <a:lnTo>
                  <a:pt x="17493" y="11479"/>
                </a:lnTo>
                <a:lnTo>
                  <a:pt x="17496" y="11544"/>
                </a:lnTo>
                <a:lnTo>
                  <a:pt x="17501" y="11607"/>
                </a:lnTo>
                <a:lnTo>
                  <a:pt x="17509" y="11665"/>
                </a:lnTo>
                <a:lnTo>
                  <a:pt x="17520" y="11720"/>
                </a:lnTo>
                <a:lnTo>
                  <a:pt x="17534" y="11771"/>
                </a:lnTo>
                <a:lnTo>
                  <a:pt x="17541" y="11795"/>
                </a:lnTo>
                <a:lnTo>
                  <a:pt x="17548" y="11819"/>
                </a:lnTo>
                <a:lnTo>
                  <a:pt x="17558" y="11841"/>
                </a:lnTo>
                <a:lnTo>
                  <a:pt x="17567" y="11862"/>
                </a:lnTo>
                <a:lnTo>
                  <a:pt x="17577" y="11882"/>
                </a:lnTo>
                <a:lnTo>
                  <a:pt x="17587" y="11903"/>
                </a:lnTo>
                <a:lnTo>
                  <a:pt x="17599" y="11921"/>
                </a:lnTo>
                <a:lnTo>
                  <a:pt x="17610" y="11938"/>
                </a:lnTo>
                <a:lnTo>
                  <a:pt x="17623" y="11955"/>
                </a:lnTo>
                <a:lnTo>
                  <a:pt x="17636" y="11969"/>
                </a:lnTo>
                <a:lnTo>
                  <a:pt x="17650" y="11984"/>
                </a:lnTo>
                <a:lnTo>
                  <a:pt x="17664" y="11995"/>
                </a:lnTo>
                <a:lnTo>
                  <a:pt x="17678" y="12008"/>
                </a:lnTo>
                <a:lnTo>
                  <a:pt x="17694" y="12018"/>
                </a:lnTo>
                <a:lnTo>
                  <a:pt x="17726" y="12034"/>
                </a:lnTo>
                <a:lnTo>
                  <a:pt x="17762" y="12047"/>
                </a:lnTo>
                <a:lnTo>
                  <a:pt x="17799" y="12055"/>
                </a:lnTo>
                <a:lnTo>
                  <a:pt x="17839" y="12057"/>
                </a:lnTo>
                <a:lnTo>
                  <a:pt x="17899" y="12055"/>
                </a:lnTo>
                <a:lnTo>
                  <a:pt x="17958" y="12046"/>
                </a:lnTo>
                <a:lnTo>
                  <a:pt x="18014" y="12033"/>
                </a:lnTo>
                <a:lnTo>
                  <a:pt x="18066" y="12014"/>
                </a:lnTo>
                <a:lnTo>
                  <a:pt x="18119" y="11990"/>
                </a:lnTo>
                <a:lnTo>
                  <a:pt x="18171" y="11960"/>
                </a:lnTo>
                <a:lnTo>
                  <a:pt x="18223" y="11925"/>
                </a:lnTo>
                <a:lnTo>
                  <a:pt x="18277" y="11884"/>
                </a:lnTo>
                <a:lnTo>
                  <a:pt x="18277" y="12375"/>
                </a:lnTo>
                <a:lnTo>
                  <a:pt x="18253" y="12395"/>
                </a:lnTo>
                <a:lnTo>
                  <a:pt x="18228" y="12415"/>
                </a:lnTo>
                <a:lnTo>
                  <a:pt x="18202" y="12432"/>
                </a:lnTo>
                <a:lnTo>
                  <a:pt x="18176" y="12449"/>
                </a:lnTo>
                <a:lnTo>
                  <a:pt x="18150" y="12466"/>
                </a:lnTo>
                <a:lnTo>
                  <a:pt x="18124" y="12479"/>
                </a:lnTo>
                <a:lnTo>
                  <a:pt x="18069" y="12503"/>
                </a:lnTo>
                <a:lnTo>
                  <a:pt x="18041" y="12512"/>
                </a:lnTo>
                <a:lnTo>
                  <a:pt x="18011" y="12521"/>
                </a:lnTo>
                <a:lnTo>
                  <a:pt x="17947" y="12534"/>
                </a:lnTo>
                <a:lnTo>
                  <a:pt x="17876" y="12542"/>
                </a:lnTo>
                <a:lnTo>
                  <a:pt x="17800" y="12544"/>
                </a:lnTo>
                <a:lnTo>
                  <a:pt x="17751" y="12542"/>
                </a:lnTo>
                <a:lnTo>
                  <a:pt x="17703" y="12536"/>
                </a:lnTo>
                <a:lnTo>
                  <a:pt x="17657" y="12525"/>
                </a:lnTo>
                <a:lnTo>
                  <a:pt x="17612" y="12510"/>
                </a:lnTo>
                <a:lnTo>
                  <a:pt x="17569" y="12492"/>
                </a:lnTo>
                <a:lnTo>
                  <a:pt x="17527" y="12469"/>
                </a:lnTo>
                <a:lnTo>
                  <a:pt x="17486" y="12443"/>
                </a:lnTo>
                <a:lnTo>
                  <a:pt x="17448" y="12412"/>
                </a:lnTo>
                <a:lnTo>
                  <a:pt x="17411" y="12376"/>
                </a:lnTo>
                <a:lnTo>
                  <a:pt x="17375" y="12336"/>
                </a:lnTo>
                <a:lnTo>
                  <a:pt x="17342" y="12293"/>
                </a:lnTo>
                <a:lnTo>
                  <a:pt x="17311" y="12244"/>
                </a:lnTo>
                <a:lnTo>
                  <a:pt x="17282" y="12192"/>
                </a:lnTo>
                <a:lnTo>
                  <a:pt x="17255" y="12135"/>
                </a:lnTo>
                <a:lnTo>
                  <a:pt x="17230" y="12074"/>
                </a:lnTo>
                <a:lnTo>
                  <a:pt x="17206" y="12008"/>
                </a:lnTo>
                <a:lnTo>
                  <a:pt x="17185" y="11940"/>
                </a:lnTo>
                <a:lnTo>
                  <a:pt x="17168" y="11865"/>
                </a:lnTo>
                <a:lnTo>
                  <a:pt x="17153" y="11787"/>
                </a:lnTo>
                <a:lnTo>
                  <a:pt x="17140" y="11706"/>
                </a:lnTo>
                <a:lnTo>
                  <a:pt x="17131" y="11618"/>
                </a:lnTo>
                <a:lnTo>
                  <a:pt x="17124" y="11527"/>
                </a:lnTo>
                <a:lnTo>
                  <a:pt x="17119" y="11432"/>
                </a:lnTo>
                <a:lnTo>
                  <a:pt x="17118" y="11332"/>
                </a:lnTo>
                <a:lnTo>
                  <a:pt x="17122" y="11182"/>
                </a:lnTo>
                <a:lnTo>
                  <a:pt x="17129" y="11040"/>
                </a:lnTo>
                <a:lnTo>
                  <a:pt x="17144" y="10908"/>
                </a:lnTo>
                <a:lnTo>
                  <a:pt x="17162" y="10788"/>
                </a:lnTo>
                <a:lnTo>
                  <a:pt x="17174" y="10730"/>
                </a:lnTo>
                <a:lnTo>
                  <a:pt x="17187" y="10676"/>
                </a:lnTo>
                <a:lnTo>
                  <a:pt x="17201" y="10622"/>
                </a:lnTo>
                <a:lnTo>
                  <a:pt x="17217" y="10572"/>
                </a:lnTo>
                <a:lnTo>
                  <a:pt x="17234" y="10526"/>
                </a:lnTo>
                <a:lnTo>
                  <a:pt x="17253" y="10481"/>
                </a:lnTo>
                <a:lnTo>
                  <a:pt x="17273" y="10438"/>
                </a:lnTo>
                <a:lnTo>
                  <a:pt x="17293" y="10397"/>
                </a:lnTo>
                <a:lnTo>
                  <a:pt x="17316" y="10360"/>
                </a:lnTo>
                <a:lnTo>
                  <a:pt x="17339" y="10325"/>
                </a:lnTo>
                <a:lnTo>
                  <a:pt x="17363" y="10291"/>
                </a:lnTo>
                <a:lnTo>
                  <a:pt x="17388" y="10262"/>
                </a:lnTo>
                <a:lnTo>
                  <a:pt x="17413" y="10232"/>
                </a:lnTo>
                <a:lnTo>
                  <a:pt x="17440" y="10208"/>
                </a:lnTo>
                <a:lnTo>
                  <a:pt x="17468" y="10184"/>
                </a:lnTo>
                <a:lnTo>
                  <a:pt x="17496" y="10163"/>
                </a:lnTo>
                <a:lnTo>
                  <a:pt x="17525" y="10145"/>
                </a:lnTo>
                <a:lnTo>
                  <a:pt x="17555" y="10130"/>
                </a:lnTo>
                <a:lnTo>
                  <a:pt x="17617" y="10106"/>
                </a:lnTo>
                <a:lnTo>
                  <a:pt x="17684" y="10091"/>
                </a:lnTo>
                <a:lnTo>
                  <a:pt x="17753" y="10085"/>
                </a:lnTo>
                <a:moveTo>
                  <a:pt x="17762" y="10550"/>
                </a:moveTo>
                <a:lnTo>
                  <a:pt x="17735" y="10552"/>
                </a:lnTo>
                <a:lnTo>
                  <a:pt x="17710" y="10557"/>
                </a:lnTo>
                <a:lnTo>
                  <a:pt x="17686" y="10566"/>
                </a:lnTo>
                <a:lnTo>
                  <a:pt x="17674" y="10574"/>
                </a:lnTo>
                <a:lnTo>
                  <a:pt x="17663" y="10581"/>
                </a:lnTo>
                <a:lnTo>
                  <a:pt x="17651" y="10589"/>
                </a:lnTo>
                <a:lnTo>
                  <a:pt x="17641" y="10598"/>
                </a:lnTo>
                <a:lnTo>
                  <a:pt x="17630" y="10609"/>
                </a:lnTo>
                <a:lnTo>
                  <a:pt x="17621" y="10620"/>
                </a:lnTo>
                <a:lnTo>
                  <a:pt x="17610" y="10632"/>
                </a:lnTo>
                <a:lnTo>
                  <a:pt x="17601" y="10645"/>
                </a:lnTo>
                <a:lnTo>
                  <a:pt x="17583" y="10674"/>
                </a:lnTo>
                <a:lnTo>
                  <a:pt x="17574" y="10691"/>
                </a:lnTo>
                <a:lnTo>
                  <a:pt x="17566" y="10708"/>
                </a:lnTo>
                <a:lnTo>
                  <a:pt x="17559" y="10724"/>
                </a:lnTo>
                <a:lnTo>
                  <a:pt x="17551" y="10743"/>
                </a:lnTo>
                <a:lnTo>
                  <a:pt x="17545" y="10763"/>
                </a:lnTo>
                <a:lnTo>
                  <a:pt x="17539" y="10784"/>
                </a:lnTo>
                <a:lnTo>
                  <a:pt x="17528" y="10828"/>
                </a:lnTo>
                <a:lnTo>
                  <a:pt x="17519" y="10875"/>
                </a:lnTo>
                <a:lnTo>
                  <a:pt x="17512" y="10927"/>
                </a:lnTo>
                <a:lnTo>
                  <a:pt x="17506" y="10981"/>
                </a:lnTo>
                <a:lnTo>
                  <a:pt x="17503" y="11040"/>
                </a:lnTo>
                <a:lnTo>
                  <a:pt x="18007" y="11040"/>
                </a:lnTo>
                <a:lnTo>
                  <a:pt x="18006" y="10988"/>
                </a:lnTo>
                <a:lnTo>
                  <a:pt x="18003" y="10938"/>
                </a:lnTo>
                <a:lnTo>
                  <a:pt x="17998" y="10892"/>
                </a:lnTo>
                <a:lnTo>
                  <a:pt x="17992" y="10847"/>
                </a:lnTo>
                <a:lnTo>
                  <a:pt x="17982" y="10804"/>
                </a:lnTo>
                <a:lnTo>
                  <a:pt x="17972" y="10763"/>
                </a:lnTo>
                <a:lnTo>
                  <a:pt x="17960" y="10724"/>
                </a:lnTo>
                <a:lnTo>
                  <a:pt x="17946" y="10689"/>
                </a:lnTo>
                <a:lnTo>
                  <a:pt x="17938" y="10672"/>
                </a:lnTo>
                <a:lnTo>
                  <a:pt x="17930" y="10656"/>
                </a:lnTo>
                <a:lnTo>
                  <a:pt x="17920" y="10643"/>
                </a:lnTo>
                <a:lnTo>
                  <a:pt x="17911" y="10628"/>
                </a:lnTo>
                <a:lnTo>
                  <a:pt x="17902" y="10615"/>
                </a:lnTo>
                <a:lnTo>
                  <a:pt x="17891" y="10604"/>
                </a:lnTo>
                <a:lnTo>
                  <a:pt x="17881" y="10594"/>
                </a:lnTo>
                <a:lnTo>
                  <a:pt x="17869" y="10585"/>
                </a:lnTo>
                <a:lnTo>
                  <a:pt x="17858" y="10576"/>
                </a:lnTo>
                <a:lnTo>
                  <a:pt x="17845" y="10570"/>
                </a:lnTo>
                <a:lnTo>
                  <a:pt x="17832" y="10563"/>
                </a:lnTo>
                <a:lnTo>
                  <a:pt x="17820" y="10559"/>
                </a:lnTo>
                <a:lnTo>
                  <a:pt x="17791" y="10552"/>
                </a:lnTo>
                <a:lnTo>
                  <a:pt x="17762" y="10550"/>
                </a:lnTo>
                <a:close/>
              </a:path>
            </a:pathLst>
          </a:custGeom>
          <a:blipFill rotWithShape="0">
            <a:blip r:embed="rId2"/>
            <a:stretch/>
          </a:blipFill>
          <a:ln w="0">
            <a:noFill/>
          </a:ln>
        </p:spPr>
        <p:txBody>
          <a:bodyPr lIns="90000" rIns="90000" tIns="45000" bIns="45000" anchor="ctr" anchorCtr="1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84" dur="indefinite" restart="never" nodeType="tmRoot">
          <p:childTnLst>
            <p:seq>
              <p:cTn id="185" dur="indefinite" nodeType="mainSeq">
                <p:childTnLst>
                  <p:par>
                    <p:cTn id="186" fill="hold">
                      <p:stCondLst>
                        <p:cond delay="indefinite"/>
                      </p:stCondLst>
                      <p:childTnLst>
                        <p:par>
                          <p:cTn id="187" fill="hold">
                            <p:stCondLst>
                              <p:cond delay="0"/>
                            </p:stCondLst>
                            <p:childTnLst>
                              <p:par>
                                <p:cTn id="188" nodeType="clickEffect" fill="hold" presetClass="entr" presetID="18" presetSubtype="1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strips(downRight)" transition="in">
                                      <p:cBhvr additive="repl">
                                        <p:cTn id="190" dur="1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"/>
          <p:cNvSpPr txBox="1"/>
          <p:nvPr/>
        </p:nvSpPr>
        <p:spPr>
          <a:xfrm>
            <a:off x="228600" y="685800"/>
            <a:ext cx="8686800" cy="4572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spAutoFit/>
          </a:bodyPr>
          <a:p>
            <a:pPr marL="216000" indent="-216000">
              <a:buSzPct val="100000"/>
              <a:buBlip>
                <a:blip r:embed="rId2"/>
              </a:buBlip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Fifth largest. Earth =&gt; English word mean soil or ground. 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16000" indent="-216000">
              <a:buSzPct val="100000"/>
              <a:buBlip>
                <a:blip r:embed="rId3"/>
              </a:buBlip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Habitable Planet; Three Layers – Core, Mantel, Lithosphere. 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16000" indent="-216000">
              <a:buSzPct val="100000"/>
              <a:buBlip>
                <a:blip r:embed="rId4"/>
              </a:buBlip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Geoid shape; 12,760 km of radius; 150 million km from sun (1AU)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16000" indent="-216000">
              <a:buSzPct val="100000"/>
              <a:buBlip>
                <a:blip r:embed="rId5"/>
              </a:buBlip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Atmosphere: 78% nitrogen, 21% oxygen, 1% others. 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16000" indent="-216000">
              <a:buSzPct val="100000"/>
              <a:buBlip>
                <a:blip r:embed="rId6"/>
              </a:buBlip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Strong magnetic field and perfect gravity field.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16000" indent="-216000">
              <a:buSzPct val="100000"/>
              <a:buBlip>
                <a:blip r:embed="rId7"/>
              </a:buBlip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About 1 to 1.5 billion years earth become inhabitable planet. 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16000" indent="-216000">
              <a:buSzPct val="100000"/>
              <a:buBlip>
                <a:blip r:embed="rId8"/>
              </a:buBlip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  <a:hlinkClick r:id="rId9"/>
              </a:rPr>
              <a:t>Live earth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215640" y="55872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>
              <a:buNone/>
            </a:pPr>
            <a:r>
              <a:rPr b="1" lang="en-US" sz="44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Goldilocks Zone</a:t>
            </a:r>
            <a:endParaRPr b="1" lang="en-US" sz="4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5" name=""/>
          <p:cNvSpPr txBox="1"/>
          <p:nvPr/>
        </p:nvSpPr>
        <p:spPr>
          <a:xfrm>
            <a:off x="914400" y="1600200"/>
            <a:ext cx="8458200" cy="3429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spAutoFit/>
          </a:bodyPr>
          <a:p>
            <a:pPr marL="216000" indent="-216000">
              <a:buSzPct val="100000"/>
              <a:buBlip>
                <a:blip r:embed="rId2"/>
              </a:buBlip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Habitable zone.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16000" indent="-216000">
              <a:buSzPct val="100000"/>
              <a:buBlip>
                <a:blip r:embed="rId3"/>
              </a:buBlip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Water stay as liquid in this planet. 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16000" indent="-216000">
              <a:buSzPct val="100000"/>
              <a:buBlip>
                <a:blip r:embed="rId4"/>
              </a:buBlip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0.95AU  to 1.7AU in our solar system. 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16000" indent="-216000">
              <a:buSzPct val="100000"/>
              <a:buBlip>
                <a:blip r:embed="rId5"/>
              </a:buBlip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Earth lies in the zone where Venus in inner edge and mars at outer edge. 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16000" indent="-216000">
              <a:buSzPct val="100000"/>
              <a:buBlip>
                <a:blip r:embed="rId6"/>
              </a:buBlip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Habitable Zone not fixed. 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16000" indent="-216000">
              <a:buSzPct val="100000"/>
              <a:buBlip>
                <a:blip r:embed="rId7"/>
              </a:buBlip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Expand or Compress with star property of luminous and heat. 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91" dur="indefinite" restart="never" nodeType="tmRoot">
          <p:childTnLst>
            <p:seq>
              <p:cTn id="192" dur="indefinite" nodeType="mainSeq">
                <p:childTnLst>
                  <p:par>
                    <p:cTn id="193" fill="hold">
                      <p:stCondLst>
                        <p:cond delay="indefinite"/>
                      </p:stCondLst>
                      <p:childTnLst>
                        <p:par>
                          <p:cTn id="194" fill="hold">
                            <p:stCondLst>
                              <p:cond delay="0"/>
                            </p:stCondLst>
                            <p:childTnLst>
                              <p:par>
                                <p:cTn id="195" nodeType="clickEffect" fill="hold" presetClass="entr" presetID="25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9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-90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9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99" dur="5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00" dur="10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0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0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03" dur="5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204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5" fill="hold">
                      <p:stCondLst>
                        <p:cond delay="indefinite"/>
                      </p:stCondLst>
                      <p:childTnLst>
                        <p:par>
                          <p:cTn id="206" fill="hold">
                            <p:stCondLst>
                              <p:cond delay="0"/>
                            </p:stCondLst>
                            <p:childTnLst>
                              <p:par>
                                <p:cTn id="207" nodeType="clickEffect" fill="hold" presetClass="entr" presetID="25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0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-90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1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11" dur="5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12" dur="1000" fill="hold"/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1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1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15" dur="5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216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7" fill="hold">
                      <p:stCondLst>
                        <p:cond delay="indefinite"/>
                      </p:stCondLst>
                      <p:childTnLst>
                        <p:par>
                          <p:cTn id="218" fill="hold">
                            <p:stCondLst>
                              <p:cond delay="0"/>
                            </p:stCondLst>
                            <p:childTnLst>
                              <p:par>
                                <p:cTn id="219" nodeType="clickEffect" fill="hold" presetClass="entr" presetID="25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2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-90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2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23" dur="5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24" dur="1000" fill="hold"/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2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2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27" dur="5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228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9" fill="hold">
                      <p:stCondLst>
                        <p:cond delay="indefinite"/>
                      </p:stCondLst>
                      <p:childTnLst>
                        <p:par>
                          <p:cTn id="230" fill="hold">
                            <p:stCondLst>
                              <p:cond delay="0"/>
                            </p:stCondLst>
                            <p:childTnLst>
                              <p:par>
                                <p:cTn id="231" nodeType="clickEffect" fill="hold" presetClass="entr" presetID="25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3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-90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3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35" dur="5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36" dur="1000" fill="hold"/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3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3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39" dur="5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240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1" fill="hold">
                      <p:stCondLst>
                        <p:cond delay="indefinite"/>
                      </p:stCondLst>
                      <p:childTnLst>
                        <p:par>
                          <p:cTn id="242" fill="hold">
                            <p:stCondLst>
                              <p:cond delay="0"/>
                            </p:stCondLst>
                            <p:childTnLst>
                              <p:par>
                                <p:cTn id="243" nodeType="clickEffect" fill="hold" presetClass="entr" presetID="25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4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-90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4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47" dur="5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48" dur="1000" fill="hold"/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4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5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51" dur="5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252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3" fill="hold">
                      <p:stCondLst>
                        <p:cond delay="indefinite"/>
                      </p:stCondLst>
                      <p:childTnLst>
                        <p:par>
                          <p:cTn id="254" fill="hold">
                            <p:stCondLst>
                              <p:cond delay="0"/>
                            </p:stCondLst>
                            <p:childTnLst>
                              <p:par>
                                <p:cTn id="255" nodeType="clickEffect" fill="hold" presetClass="entr" presetID="25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5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-90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5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59" dur="5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60" dur="1000" fill="hold"/>
                                        <p:tgtEl>
                                          <p:spTgt spid="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6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6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63" dur="5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264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"/>
          <p:cNvSpPr/>
          <p:nvPr/>
        </p:nvSpPr>
        <p:spPr>
          <a:xfrm>
            <a:off x="1600200" y="569160"/>
            <a:ext cx="5943600" cy="4460040"/>
          </a:xfrm>
          <a:custGeom>
            <a:avLst/>
            <a:gdLst/>
            <a:ahLst/>
            <a:rect l="0" t="0" r="r" b="b"/>
            <a:pathLst>
              <a:path w="16510" h="12389">
                <a:moveTo>
                  <a:pt x="0" y="12389"/>
                </a:moveTo>
                <a:lnTo>
                  <a:pt x="0" y="0"/>
                </a:lnTo>
                <a:lnTo>
                  <a:pt x="16510" y="0"/>
                </a:lnTo>
                <a:lnTo>
                  <a:pt x="16510" y="12389"/>
                </a:lnTo>
                <a:lnTo>
                  <a:pt x="0" y="12389"/>
                </a:lnTo>
                <a:moveTo>
                  <a:pt x="6243" y="6326"/>
                </a:moveTo>
                <a:lnTo>
                  <a:pt x="6240" y="6395"/>
                </a:lnTo>
                <a:lnTo>
                  <a:pt x="6236" y="6429"/>
                </a:lnTo>
                <a:lnTo>
                  <a:pt x="6230" y="6462"/>
                </a:lnTo>
                <a:lnTo>
                  <a:pt x="6224" y="6492"/>
                </a:lnTo>
                <a:lnTo>
                  <a:pt x="6216" y="6524"/>
                </a:lnTo>
                <a:lnTo>
                  <a:pt x="6207" y="6554"/>
                </a:lnTo>
                <a:lnTo>
                  <a:pt x="6196" y="6582"/>
                </a:lnTo>
                <a:lnTo>
                  <a:pt x="6184" y="6610"/>
                </a:lnTo>
                <a:lnTo>
                  <a:pt x="6170" y="6637"/>
                </a:lnTo>
                <a:lnTo>
                  <a:pt x="6155" y="6663"/>
                </a:lnTo>
                <a:lnTo>
                  <a:pt x="6138" y="6688"/>
                </a:lnTo>
                <a:lnTo>
                  <a:pt x="6120" y="6713"/>
                </a:lnTo>
                <a:lnTo>
                  <a:pt x="6100" y="6736"/>
                </a:lnTo>
                <a:lnTo>
                  <a:pt x="6078" y="6758"/>
                </a:lnTo>
                <a:lnTo>
                  <a:pt x="6057" y="6780"/>
                </a:lnTo>
                <a:lnTo>
                  <a:pt x="6033" y="6801"/>
                </a:lnTo>
                <a:lnTo>
                  <a:pt x="6007" y="6819"/>
                </a:lnTo>
                <a:lnTo>
                  <a:pt x="5981" y="6838"/>
                </a:lnTo>
                <a:lnTo>
                  <a:pt x="5953" y="6854"/>
                </a:lnTo>
                <a:lnTo>
                  <a:pt x="5895" y="6883"/>
                </a:lnTo>
                <a:lnTo>
                  <a:pt x="5831" y="6907"/>
                </a:lnTo>
                <a:lnTo>
                  <a:pt x="5762" y="6926"/>
                </a:lnTo>
                <a:lnTo>
                  <a:pt x="5689" y="6939"/>
                </a:lnTo>
                <a:lnTo>
                  <a:pt x="5611" y="6946"/>
                </a:lnTo>
                <a:lnTo>
                  <a:pt x="5527" y="6949"/>
                </a:lnTo>
                <a:lnTo>
                  <a:pt x="5452" y="6947"/>
                </a:lnTo>
                <a:lnTo>
                  <a:pt x="5378" y="6941"/>
                </a:lnTo>
                <a:lnTo>
                  <a:pt x="5307" y="6931"/>
                </a:lnTo>
                <a:lnTo>
                  <a:pt x="5237" y="6917"/>
                </a:lnTo>
                <a:lnTo>
                  <a:pt x="5169" y="6898"/>
                </a:lnTo>
                <a:lnTo>
                  <a:pt x="5104" y="6877"/>
                </a:lnTo>
                <a:lnTo>
                  <a:pt x="5041" y="6850"/>
                </a:lnTo>
                <a:lnTo>
                  <a:pt x="4980" y="6820"/>
                </a:lnTo>
                <a:lnTo>
                  <a:pt x="4980" y="6399"/>
                </a:lnTo>
                <a:lnTo>
                  <a:pt x="5266" y="6520"/>
                </a:lnTo>
                <a:lnTo>
                  <a:pt x="5303" y="6533"/>
                </a:lnTo>
                <a:lnTo>
                  <a:pt x="5339" y="6544"/>
                </a:lnTo>
                <a:lnTo>
                  <a:pt x="5376" y="6554"/>
                </a:lnTo>
                <a:lnTo>
                  <a:pt x="5413" y="6561"/>
                </a:lnTo>
                <a:lnTo>
                  <a:pt x="5450" y="6568"/>
                </a:lnTo>
                <a:lnTo>
                  <a:pt x="5487" y="6572"/>
                </a:lnTo>
                <a:lnTo>
                  <a:pt x="5523" y="6574"/>
                </a:lnTo>
                <a:lnTo>
                  <a:pt x="5560" y="6576"/>
                </a:lnTo>
                <a:lnTo>
                  <a:pt x="5597" y="6574"/>
                </a:lnTo>
                <a:lnTo>
                  <a:pt x="5631" y="6572"/>
                </a:lnTo>
                <a:lnTo>
                  <a:pt x="5662" y="6566"/>
                </a:lnTo>
                <a:lnTo>
                  <a:pt x="5691" y="6559"/>
                </a:lnTo>
                <a:lnTo>
                  <a:pt x="5716" y="6550"/>
                </a:lnTo>
                <a:lnTo>
                  <a:pt x="5728" y="6544"/>
                </a:lnTo>
                <a:lnTo>
                  <a:pt x="5740" y="6539"/>
                </a:lnTo>
                <a:lnTo>
                  <a:pt x="5750" y="6532"/>
                </a:lnTo>
                <a:lnTo>
                  <a:pt x="5760" y="6525"/>
                </a:lnTo>
                <a:lnTo>
                  <a:pt x="5768" y="6518"/>
                </a:lnTo>
                <a:lnTo>
                  <a:pt x="5776" y="6510"/>
                </a:lnTo>
                <a:lnTo>
                  <a:pt x="5792" y="6494"/>
                </a:lnTo>
                <a:lnTo>
                  <a:pt x="5798" y="6485"/>
                </a:lnTo>
                <a:lnTo>
                  <a:pt x="5805" y="6476"/>
                </a:lnTo>
                <a:lnTo>
                  <a:pt x="5811" y="6467"/>
                </a:lnTo>
                <a:lnTo>
                  <a:pt x="5816" y="6457"/>
                </a:lnTo>
                <a:lnTo>
                  <a:pt x="5820" y="6447"/>
                </a:lnTo>
                <a:lnTo>
                  <a:pt x="5824" y="6437"/>
                </a:lnTo>
                <a:lnTo>
                  <a:pt x="5828" y="6427"/>
                </a:lnTo>
                <a:lnTo>
                  <a:pt x="5831" y="6417"/>
                </a:lnTo>
                <a:lnTo>
                  <a:pt x="5835" y="6407"/>
                </a:lnTo>
                <a:lnTo>
                  <a:pt x="5837" y="6395"/>
                </a:lnTo>
                <a:lnTo>
                  <a:pt x="5840" y="6371"/>
                </a:lnTo>
                <a:lnTo>
                  <a:pt x="5841" y="6347"/>
                </a:lnTo>
                <a:lnTo>
                  <a:pt x="5840" y="6327"/>
                </a:lnTo>
                <a:lnTo>
                  <a:pt x="5838" y="6308"/>
                </a:lnTo>
                <a:lnTo>
                  <a:pt x="5834" y="6289"/>
                </a:lnTo>
                <a:lnTo>
                  <a:pt x="5831" y="6281"/>
                </a:lnTo>
                <a:lnTo>
                  <a:pt x="5828" y="6273"/>
                </a:lnTo>
                <a:lnTo>
                  <a:pt x="5824" y="6264"/>
                </a:lnTo>
                <a:lnTo>
                  <a:pt x="5821" y="6255"/>
                </a:lnTo>
                <a:lnTo>
                  <a:pt x="5813" y="6240"/>
                </a:lnTo>
                <a:lnTo>
                  <a:pt x="5802" y="6224"/>
                </a:lnTo>
                <a:lnTo>
                  <a:pt x="5791" y="6210"/>
                </a:lnTo>
                <a:lnTo>
                  <a:pt x="5776" y="6196"/>
                </a:lnTo>
                <a:lnTo>
                  <a:pt x="5763" y="6182"/>
                </a:lnTo>
                <a:lnTo>
                  <a:pt x="5748" y="6167"/>
                </a:lnTo>
                <a:lnTo>
                  <a:pt x="5732" y="6155"/>
                </a:lnTo>
                <a:lnTo>
                  <a:pt x="5714" y="6141"/>
                </a:lnTo>
                <a:lnTo>
                  <a:pt x="5696" y="6129"/>
                </a:lnTo>
                <a:lnTo>
                  <a:pt x="5656" y="6104"/>
                </a:lnTo>
                <a:lnTo>
                  <a:pt x="5463" y="5997"/>
                </a:lnTo>
                <a:lnTo>
                  <a:pt x="5428" y="5978"/>
                </a:lnTo>
                <a:lnTo>
                  <a:pt x="5392" y="5958"/>
                </a:lnTo>
                <a:lnTo>
                  <a:pt x="5355" y="5935"/>
                </a:lnTo>
                <a:lnTo>
                  <a:pt x="5316" y="5912"/>
                </a:lnTo>
                <a:lnTo>
                  <a:pt x="5297" y="5899"/>
                </a:lnTo>
                <a:lnTo>
                  <a:pt x="5277" y="5886"/>
                </a:lnTo>
                <a:lnTo>
                  <a:pt x="5239" y="5857"/>
                </a:lnTo>
                <a:lnTo>
                  <a:pt x="5202" y="5824"/>
                </a:lnTo>
                <a:lnTo>
                  <a:pt x="5165" y="5789"/>
                </a:lnTo>
                <a:lnTo>
                  <a:pt x="5147" y="5770"/>
                </a:lnTo>
                <a:lnTo>
                  <a:pt x="5131" y="5750"/>
                </a:lnTo>
                <a:lnTo>
                  <a:pt x="5115" y="5730"/>
                </a:lnTo>
                <a:lnTo>
                  <a:pt x="5100" y="5707"/>
                </a:lnTo>
                <a:lnTo>
                  <a:pt x="5085" y="5684"/>
                </a:lnTo>
                <a:lnTo>
                  <a:pt x="5071" y="5662"/>
                </a:lnTo>
                <a:lnTo>
                  <a:pt x="5059" y="5636"/>
                </a:lnTo>
                <a:lnTo>
                  <a:pt x="5047" y="5610"/>
                </a:lnTo>
                <a:lnTo>
                  <a:pt x="5036" y="5583"/>
                </a:lnTo>
                <a:lnTo>
                  <a:pt x="5026" y="5555"/>
                </a:lnTo>
                <a:lnTo>
                  <a:pt x="5018" y="5526"/>
                </a:lnTo>
                <a:lnTo>
                  <a:pt x="5012" y="5496"/>
                </a:lnTo>
                <a:lnTo>
                  <a:pt x="5007" y="5464"/>
                </a:lnTo>
                <a:lnTo>
                  <a:pt x="5003" y="5430"/>
                </a:lnTo>
                <a:lnTo>
                  <a:pt x="5001" y="5396"/>
                </a:lnTo>
                <a:lnTo>
                  <a:pt x="5001" y="5359"/>
                </a:lnTo>
                <a:lnTo>
                  <a:pt x="5003" y="5290"/>
                </a:lnTo>
                <a:lnTo>
                  <a:pt x="5012" y="5223"/>
                </a:lnTo>
                <a:lnTo>
                  <a:pt x="5017" y="5193"/>
                </a:lnTo>
                <a:lnTo>
                  <a:pt x="5025" y="5161"/>
                </a:lnTo>
                <a:lnTo>
                  <a:pt x="5035" y="5132"/>
                </a:lnTo>
                <a:lnTo>
                  <a:pt x="5045" y="5104"/>
                </a:lnTo>
                <a:lnTo>
                  <a:pt x="5056" y="5075"/>
                </a:lnTo>
                <a:lnTo>
                  <a:pt x="5069" y="5050"/>
                </a:lnTo>
                <a:lnTo>
                  <a:pt x="5085" y="5024"/>
                </a:lnTo>
                <a:lnTo>
                  <a:pt x="5100" y="5000"/>
                </a:lnTo>
                <a:lnTo>
                  <a:pt x="5117" y="4976"/>
                </a:lnTo>
                <a:lnTo>
                  <a:pt x="5136" y="4954"/>
                </a:lnTo>
                <a:lnTo>
                  <a:pt x="5156" y="4932"/>
                </a:lnTo>
                <a:lnTo>
                  <a:pt x="5177" y="4911"/>
                </a:lnTo>
                <a:lnTo>
                  <a:pt x="5199" y="4891"/>
                </a:lnTo>
                <a:lnTo>
                  <a:pt x="5223" y="4874"/>
                </a:lnTo>
                <a:lnTo>
                  <a:pt x="5248" y="4857"/>
                </a:lnTo>
                <a:lnTo>
                  <a:pt x="5273" y="4841"/>
                </a:lnTo>
                <a:lnTo>
                  <a:pt x="5327" y="4814"/>
                </a:lnTo>
                <a:lnTo>
                  <a:pt x="5386" y="4792"/>
                </a:lnTo>
                <a:lnTo>
                  <a:pt x="5448" y="4773"/>
                </a:lnTo>
                <a:lnTo>
                  <a:pt x="5514" y="4761"/>
                </a:lnTo>
                <a:lnTo>
                  <a:pt x="5584" y="4754"/>
                </a:lnTo>
                <a:lnTo>
                  <a:pt x="5658" y="4751"/>
                </a:lnTo>
                <a:lnTo>
                  <a:pt x="5734" y="4754"/>
                </a:lnTo>
                <a:lnTo>
                  <a:pt x="5807" y="4761"/>
                </a:lnTo>
                <a:lnTo>
                  <a:pt x="5843" y="4767"/>
                </a:lnTo>
                <a:lnTo>
                  <a:pt x="5877" y="4773"/>
                </a:lnTo>
                <a:lnTo>
                  <a:pt x="5948" y="4790"/>
                </a:lnTo>
                <a:lnTo>
                  <a:pt x="6017" y="4812"/>
                </a:lnTo>
                <a:lnTo>
                  <a:pt x="6089" y="4837"/>
                </a:lnTo>
                <a:lnTo>
                  <a:pt x="6161" y="4867"/>
                </a:lnTo>
                <a:lnTo>
                  <a:pt x="6234" y="4901"/>
                </a:lnTo>
                <a:lnTo>
                  <a:pt x="6101" y="5254"/>
                </a:lnTo>
                <a:lnTo>
                  <a:pt x="6037" y="5227"/>
                </a:lnTo>
                <a:lnTo>
                  <a:pt x="5974" y="5201"/>
                </a:lnTo>
                <a:lnTo>
                  <a:pt x="5917" y="5179"/>
                </a:lnTo>
                <a:lnTo>
                  <a:pt x="5862" y="5161"/>
                </a:lnTo>
                <a:lnTo>
                  <a:pt x="5836" y="5154"/>
                </a:lnTo>
                <a:lnTo>
                  <a:pt x="5808" y="5147"/>
                </a:lnTo>
                <a:lnTo>
                  <a:pt x="5782" y="5142"/>
                </a:lnTo>
                <a:lnTo>
                  <a:pt x="5755" y="5137"/>
                </a:lnTo>
                <a:lnTo>
                  <a:pt x="5727" y="5133"/>
                </a:lnTo>
                <a:lnTo>
                  <a:pt x="5700" y="5131"/>
                </a:lnTo>
                <a:lnTo>
                  <a:pt x="5672" y="5130"/>
                </a:lnTo>
                <a:lnTo>
                  <a:pt x="5645" y="5128"/>
                </a:lnTo>
                <a:lnTo>
                  <a:pt x="5616" y="5130"/>
                </a:lnTo>
                <a:lnTo>
                  <a:pt x="5590" y="5132"/>
                </a:lnTo>
                <a:lnTo>
                  <a:pt x="5564" y="5137"/>
                </a:lnTo>
                <a:lnTo>
                  <a:pt x="5542" y="5143"/>
                </a:lnTo>
                <a:lnTo>
                  <a:pt x="5520" y="5152"/>
                </a:lnTo>
                <a:lnTo>
                  <a:pt x="5510" y="5157"/>
                </a:lnTo>
                <a:lnTo>
                  <a:pt x="5501" y="5162"/>
                </a:lnTo>
                <a:lnTo>
                  <a:pt x="5491" y="5168"/>
                </a:lnTo>
                <a:lnTo>
                  <a:pt x="5482" y="5175"/>
                </a:lnTo>
                <a:lnTo>
                  <a:pt x="5473" y="5181"/>
                </a:lnTo>
                <a:lnTo>
                  <a:pt x="5465" y="5189"/>
                </a:lnTo>
                <a:lnTo>
                  <a:pt x="5458" y="5196"/>
                </a:lnTo>
                <a:lnTo>
                  <a:pt x="5451" y="5204"/>
                </a:lnTo>
                <a:lnTo>
                  <a:pt x="5444" y="5212"/>
                </a:lnTo>
                <a:lnTo>
                  <a:pt x="5438" y="5220"/>
                </a:lnTo>
                <a:lnTo>
                  <a:pt x="5433" y="5229"/>
                </a:lnTo>
                <a:lnTo>
                  <a:pt x="5427" y="5238"/>
                </a:lnTo>
                <a:lnTo>
                  <a:pt x="5423" y="5248"/>
                </a:lnTo>
                <a:lnTo>
                  <a:pt x="5418" y="5257"/>
                </a:lnTo>
                <a:lnTo>
                  <a:pt x="5415" y="5267"/>
                </a:lnTo>
                <a:lnTo>
                  <a:pt x="5412" y="5277"/>
                </a:lnTo>
                <a:lnTo>
                  <a:pt x="5409" y="5287"/>
                </a:lnTo>
                <a:lnTo>
                  <a:pt x="5407" y="5297"/>
                </a:lnTo>
                <a:lnTo>
                  <a:pt x="5406" y="5309"/>
                </a:lnTo>
                <a:lnTo>
                  <a:pt x="5404" y="5320"/>
                </a:lnTo>
                <a:lnTo>
                  <a:pt x="5403" y="5344"/>
                </a:lnTo>
                <a:lnTo>
                  <a:pt x="5403" y="5358"/>
                </a:lnTo>
                <a:lnTo>
                  <a:pt x="5405" y="5372"/>
                </a:lnTo>
                <a:lnTo>
                  <a:pt x="5407" y="5385"/>
                </a:lnTo>
                <a:lnTo>
                  <a:pt x="5409" y="5398"/>
                </a:lnTo>
                <a:lnTo>
                  <a:pt x="5412" y="5411"/>
                </a:lnTo>
                <a:lnTo>
                  <a:pt x="5416" y="5422"/>
                </a:lnTo>
                <a:lnTo>
                  <a:pt x="5421" y="5435"/>
                </a:lnTo>
                <a:lnTo>
                  <a:pt x="5426" y="5446"/>
                </a:lnTo>
                <a:lnTo>
                  <a:pt x="5433" y="5457"/>
                </a:lnTo>
                <a:lnTo>
                  <a:pt x="5439" y="5467"/>
                </a:lnTo>
                <a:lnTo>
                  <a:pt x="5447" y="5478"/>
                </a:lnTo>
                <a:lnTo>
                  <a:pt x="5455" y="5488"/>
                </a:lnTo>
                <a:lnTo>
                  <a:pt x="5464" y="5498"/>
                </a:lnTo>
                <a:lnTo>
                  <a:pt x="5474" y="5507"/>
                </a:lnTo>
                <a:lnTo>
                  <a:pt x="5485" y="5515"/>
                </a:lnTo>
                <a:lnTo>
                  <a:pt x="5496" y="5524"/>
                </a:lnTo>
                <a:lnTo>
                  <a:pt x="5548" y="5558"/>
                </a:lnTo>
                <a:lnTo>
                  <a:pt x="5610" y="5597"/>
                </a:lnTo>
                <a:lnTo>
                  <a:pt x="5684" y="5640"/>
                </a:lnTo>
                <a:lnTo>
                  <a:pt x="5770" y="5686"/>
                </a:lnTo>
                <a:lnTo>
                  <a:pt x="5842" y="5725"/>
                </a:lnTo>
                <a:lnTo>
                  <a:pt x="5908" y="5765"/>
                </a:lnTo>
                <a:lnTo>
                  <a:pt x="5969" y="5806"/>
                </a:lnTo>
                <a:lnTo>
                  <a:pt x="6024" y="5847"/>
                </a:lnTo>
                <a:lnTo>
                  <a:pt x="6050" y="5868"/>
                </a:lnTo>
                <a:lnTo>
                  <a:pt x="6073" y="5890"/>
                </a:lnTo>
                <a:lnTo>
                  <a:pt x="6096" y="5914"/>
                </a:lnTo>
                <a:lnTo>
                  <a:pt x="6116" y="5938"/>
                </a:lnTo>
                <a:lnTo>
                  <a:pt x="6136" y="5964"/>
                </a:lnTo>
                <a:lnTo>
                  <a:pt x="6154" y="5990"/>
                </a:lnTo>
                <a:lnTo>
                  <a:pt x="6170" y="6016"/>
                </a:lnTo>
                <a:lnTo>
                  <a:pt x="6186" y="6045"/>
                </a:lnTo>
                <a:lnTo>
                  <a:pt x="6199" y="6074"/>
                </a:lnTo>
                <a:lnTo>
                  <a:pt x="6210" y="6104"/>
                </a:lnTo>
                <a:lnTo>
                  <a:pt x="6220" y="6137"/>
                </a:lnTo>
                <a:lnTo>
                  <a:pt x="6228" y="6172"/>
                </a:lnTo>
                <a:lnTo>
                  <a:pt x="6235" y="6208"/>
                </a:lnTo>
                <a:lnTo>
                  <a:pt x="6239" y="6245"/>
                </a:lnTo>
                <a:lnTo>
                  <a:pt x="6242" y="6285"/>
                </a:lnTo>
                <a:lnTo>
                  <a:pt x="6243" y="6326"/>
                </a:lnTo>
                <a:moveTo>
                  <a:pt x="6960" y="5101"/>
                </a:moveTo>
                <a:lnTo>
                  <a:pt x="6958" y="5228"/>
                </a:lnTo>
                <a:lnTo>
                  <a:pt x="6957" y="5285"/>
                </a:lnTo>
                <a:lnTo>
                  <a:pt x="6954" y="5337"/>
                </a:lnTo>
                <a:lnTo>
                  <a:pt x="6948" y="5426"/>
                </a:lnTo>
                <a:lnTo>
                  <a:pt x="6945" y="5463"/>
                </a:lnTo>
                <a:lnTo>
                  <a:pt x="6941" y="5494"/>
                </a:lnTo>
                <a:lnTo>
                  <a:pt x="6962" y="5494"/>
                </a:lnTo>
                <a:lnTo>
                  <a:pt x="6981" y="5464"/>
                </a:lnTo>
                <a:lnTo>
                  <a:pt x="7002" y="5436"/>
                </a:lnTo>
                <a:lnTo>
                  <a:pt x="7022" y="5409"/>
                </a:lnTo>
                <a:lnTo>
                  <a:pt x="7046" y="5386"/>
                </a:lnTo>
                <a:lnTo>
                  <a:pt x="7068" y="5363"/>
                </a:lnTo>
                <a:lnTo>
                  <a:pt x="7093" y="5345"/>
                </a:lnTo>
                <a:lnTo>
                  <a:pt x="7118" y="5326"/>
                </a:lnTo>
                <a:lnTo>
                  <a:pt x="7146" y="5311"/>
                </a:lnTo>
                <a:lnTo>
                  <a:pt x="7174" y="5299"/>
                </a:lnTo>
                <a:lnTo>
                  <a:pt x="7202" y="5286"/>
                </a:lnTo>
                <a:lnTo>
                  <a:pt x="7232" y="5277"/>
                </a:lnTo>
                <a:lnTo>
                  <a:pt x="7263" y="5268"/>
                </a:lnTo>
                <a:lnTo>
                  <a:pt x="7294" y="5262"/>
                </a:lnTo>
                <a:lnTo>
                  <a:pt x="7325" y="5258"/>
                </a:lnTo>
                <a:lnTo>
                  <a:pt x="7358" y="5256"/>
                </a:lnTo>
                <a:lnTo>
                  <a:pt x="7392" y="5254"/>
                </a:lnTo>
                <a:lnTo>
                  <a:pt x="7450" y="5256"/>
                </a:lnTo>
                <a:lnTo>
                  <a:pt x="7506" y="5263"/>
                </a:lnTo>
                <a:lnTo>
                  <a:pt x="7558" y="5274"/>
                </a:lnTo>
                <a:lnTo>
                  <a:pt x="7608" y="5290"/>
                </a:lnTo>
                <a:lnTo>
                  <a:pt x="7654" y="5310"/>
                </a:lnTo>
                <a:lnTo>
                  <a:pt x="7699" y="5334"/>
                </a:lnTo>
                <a:lnTo>
                  <a:pt x="7720" y="5348"/>
                </a:lnTo>
                <a:lnTo>
                  <a:pt x="7740" y="5363"/>
                </a:lnTo>
                <a:lnTo>
                  <a:pt x="7759" y="5379"/>
                </a:lnTo>
                <a:lnTo>
                  <a:pt x="7778" y="5396"/>
                </a:lnTo>
                <a:lnTo>
                  <a:pt x="7796" y="5415"/>
                </a:lnTo>
                <a:lnTo>
                  <a:pt x="7812" y="5435"/>
                </a:lnTo>
                <a:lnTo>
                  <a:pt x="7827" y="5455"/>
                </a:lnTo>
                <a:lnTo>
                  <a:pt x="7842" y="5478"/>
                </a:lnTo>
                <a:lnTo>
                  <a:pt x="7855" y="5503"/>
                </a:lnTo>
                <a:lnTo>
                  <a:pt x="7867" y="5527"/>
                </a:lnTo>
                <a:lnTo>
                  <a:pt x="7878" y="5554"/>
                </a:lnTo>
                <a:lnTo>
                  <a:pt x="7888" y="5581"/>
                </a:lnTo>
                <a:lnTo>
                  <a:pt x="7897" y="5610"/>
                </a:lnTo>
                <a:lnTo>
                  <a:pt x="7904" y="5641"/>
                </a:lnTo>
                <a:lnTo>
                  <a:pt x="7915" y="5706"/>
                </a:lnTo>
                <a:lnTo>
                  <a:pt x="7922" y="5776"/>
                </a:lnTo>
                <a:lnTo>
                  <a:pt x="7925" y="5853"/>
                </a:lnTo>
                <a:lnTo>
                  <a:pt x="7925" y="6919"/>
                </a:lnTo>
                <a:lnTo>
                  <a:pt x="7514" y="6919"/>
                </a:lnTo>
                <a:lnTo>
                  <a:pt x="7514" y="5968"/>
                </a:lnTo>
                <a:lnTo>
                  <a:pt x="7514" y="5924"/>
                </a:lnTo>
                <a:lnTo>
                  <a:pt x="7511" y="5885"/>
                </a:lnTo>
                <a:lnTo>
                  <a:pt x="7506" y="5847"/>
                </a:lnTo>
                <a:lnTo>
                  <a:pt x="7500" y="5813"/>
                </a:lnTo>
                <a:lnTo>
                  <a:pt x="7492" y="5780"/>
                </a:lnTo>
                <a:lnTo>
                  <a:pt x="7481" y="5751"/>
                </a:lnTo>
                <a:lnTo>
                  <a:pt x="7469" y="5725"/>
                </a:lnTo>
                <a:lnTo>
                  <a:pt x="7455" y="5702"/>
                </a:lnTo>
                <a:lnTo>
                  <a:pt x="7440" y="5681"/>
                </a:lnTo>
                <a:lnTo>
                  <a:pt x="7421" y="5663"/>
                </a:lnTo>
                <a:lnTo>
                  <a:pt x="7402" y="5648"/>
                </a:lnTo>
                <a:lnTo>
                  <a:pt x="7380" y="5636"/>
                </a:lnTo>
                <a:lnTo>
                  <a:pt x="7358" y="5625"/>
                </a:lnTo>
                <a:lnTo>
                  <a:pt x="7332" y="5619"/>
                </a:lnTo>
                <a:lnTo>
                  <a:pt x="7306" y="5614"/>
                </a:lnTo>
                <a:lnTo>
                  <a:pt x="7277" y="5614"/>
                </a:lnTo>
                <a:lnTo>
                  <a:pt x="7233" y="5615"/>
                </a:lnTo>
                <a:lnTo>
                  <a:pt x="7213" y="5618"/>
                </a:lnTo>
                <a:lnTo>
                  <a:pt x="7194" y="5621"/>
                </a:lnTo>
                <a:lnTo>
                  <a:pt x="7175" y="5628"/>
                </a:lnTo>
                <a:lnTo>
                  <a:pt x="7157" y="5633"/>
                </a:lnTo>
                <a:lnTo>
                  <a:pt x="7140" y="5640"/>
                </a:lnTo>
                <a:lnTo>
                  <a:pt x="7124" y="5649"/>
                </a:lnTo>
                <a:lnTo>
                  <a:pt x="7108" y="5658"/>
                </a:lnTo>
                <a:lnTo>
                  <a:pt x="7095" y="5669"/>
                </a:lnTo>
                <a:lnTo>
                  <a:pt x="7081" y="5680"/>
                </a:lnTo>
                <a:lnTo>
                  <a:pt x="7068" y="5692"/>
                </a:lnTo>
                <a:lnTo>
                  <a:pt x="7057" y="5706"/>
                </a:lnTo>
                <a:lnTo>
                  <a:pt x="7046" y="5721"/>
                </a:lnTo>
                <a:lnTo>
                  <a:pt x="7036" y="5736"/>
                </a:lnTo>
                <a:lnTo>
                  <a:pt x="7027" y="5754"/>
                </a:lnTo>
                <a:lnTo>
                  <a:pt x="7011" y="5790"/>
                </a:lnTo>
                <a:lnTo>
                  <a:pt x="6998" y="5830"/>
                </a:lnTo>
                <a:lnTo>
                  <a:pt x="6987" y="5875"/>
                </a:lnTo>
                <a:lnTo>
                  <a:pt x="6977" y="5923"/>
                </a:lnTo>
                <a:lnTo>
                  <a:pt x="6969" y="5974"/>
                </a:lnTo>
                <a:lnTo>
                  <a:pt x="6964" y="6030"/>
                </a:lnTo>
                <a:lnTo>
                  <a:pt x="6961" y="6089"/>
                </a:lnTo>
                <a:lnTo>
                  <a:pt x="6960" y="6152"/>
                </a:lnTo>
                <a:lnTo>
                  <a:pt x="6960" y="6919"/>
                </a:lnTo>
                <a:lnTo>
                  <a:pt x="6550" y="6919"/>
                </a:lnTo>
                <a:lnTo>
                  <a:pt x="6550" y="4644"/>
                </a:lnTo>
                <a:lnTo>
                  <a:pt x="6960" y="4644"/>
                </a:lnTo>
                <a:lnTo>
                  <a:pt x="6960" y="5101"/>
                </a:lnTo>
                <a:moveTo>
                  <a:pt x="8525" y="4641"/>
                </a:moveTo>
                <a:lnTo>
                  <a:pt x="8548" y="4642"/>
                </a:lnTo>
                <a:lnTo>
                  <a:pt x="8569" y="4644"/>
                </a:lnTo>
                <a:lnTo>
                  <a:pt x="8589" y="4648"/>
                </a:lnTo>
                <a:lnTo>
                  <a:pt x="8609" y="4652"/>
                </a:lnTo>
                <a:lnTo>
                  <a:pt x="8628" y="4659"/>
                </a:lnTo>
                <a:lnTo>
                  <a:pt x="8647" y="4666"/>
                </a:lnTo>
                <a:lnTo>
                  <a:pt x="8664" y="4676"/>
                </a:lnTo>
                <a:lnTo>
                  <a:pt x="8681" y="4687"/>
                </a:lnTo>
                <a:lnTo>
                  <a:pt x="8689" y="4693"/>
                </a:lnTo>
                <a:lnTo>
                  <a:pt x="8697" y="4700"/>
                </a:lnTo>
                <a:lnTo>
                  <a:pt x="8705" y="4707"/>
                </a:lnTo>
                <a:lnTo>
                  <a:pt x="8710" y="4715"/>
                </a:lnTo>
                <a:lnTo>
                  <a:pt x="8716" y="4724"/>
                </a:lnTo>
                <a:lnTo>
                  <a:pt x="8722" y="4733"/>
                </a:lnTo>
                <a:lnTo>
                  <a:pt x="8726" y="4744"/>
                </a:lnTo>
                <a:lnTo>
                  <a:pt x="8731" y="4754"/>
                </a:lnTo>
                <a:lnTo>
                  <a:pt x="8735" y="4765"/>
                </a:lnTo>
                <a:lnTo>
                  <a:pt x="8738" y="4777"/>
                </a:lnTo>
                <a:lnTo>
                  <a:pt x="8741" y="4789"/>
                </a:lnTo>
                <a:lnTo>
                  <a:pt x="8744" y="4803"/>
                </a:lnTo>
                <a:lnTo>
                  <a:pt x="8747" y="4831"/>
                </a:lnTo>
                <a:lnTo>
                  <a:pt x="8748" y="4862"/>
                </a:lnTo>
                <a:lnTo>
                  <a:pt x="8747" y="4891"/>
                </a:lnTo>
                <a:lnTo>
                  <a:pt x="8744" y="4918"/>
                </a:lnTo>
                <a:lnTo>
                  <a:pt x="8741" y="4932"/>
                </a:lnTo>
                <a:lnTo>
                  <a:pt x="8738" y="4943"/>
                </a:lnTo>
                <a:lnTo>
                  <a:pt x="8735" y="4954"/>
                </a:lnTo>
                <a:lnTo>
                  <a:pt x="8731" y="4966"/>
                </a:lnTo>
                <a:lnTo>
                  <a:pt x="8726" y="4976"/>
                </a:lnTo>
                <a:lnTo>
                  <a:pt x="8722" y="4986"/>
                </a:lnTo>
                <a:lnTo>
                  <a:pt x="8716" y="4995"/>
                </a:lnTo>
                <a:lnTo>
                  <a:pt x="8710" y="5003"/>
                </a:lnTo>
                <a:lnTo>
                  <a:pt x="8705" y="5012"/>
                </a:lnTo>
                <a:lnTo>
                  <a:pt x="8697" y="5020"/>
                </a:lnTo>
                <a:lnTo>
                  <a:pt x="8689" y="5026"/>
                </a:lnTo>
                <a:lnTo>
                  <a:pt x="8681" y="5033"/>
                </a:lnTo>
                <a:lnTo>
                  <a:pt x="8664" y="5044"/>
                </a:lnTo>
                <a:lnTo>
                  <a:pt x="8647" y="5053"/>
                </a:lnTo>
                <a:lnTo>
                  <a:pt x="8628" y="5062"/>
                </a:lnTo>
                <a:lnTo>
                  <a:pt x="8609" y="5068"/>
                </a:lnTo>
                <a:lnTo>
                  <a:pt x="8589" y="5074"/>
                </a:lnTo>
                <a:lnTo>
                  <a:pt x="8569" y="5078"/>
                </a:lnTo>
                <a:lnTo>
                  <a:pt x="8548" y="5079"/>
                </a:lnTo>
                <a:lnTo>
                  <a:pt x="8525" y="5080"/>
                </a:lnTo>
                <a:lnTo>
                  <a:pt x="8502" y="5079"/>
                </a:lnTo>
                <a:lnTo>
                  <a:pt x="8481" y="5078"/>
                </a:lnTo>
                <a:lnTo>
                  <a:pt x="8460" y="5074"/>
                </a:lnTo>
                <a:lnTo>
                  <a:pt x="8440" y="5068"/>
                </a:lnTo>
                <a:lnTo>
                  <a:pt x="8420" y="5062"/>
                </a:lnTo>
                <a:lnTo>
                  <a:pt x="8402" y="5053"/>
                </a:lnTo>
                <a:lnTo>
                  <a:pt x="8384" y="5044"/>
                </a:lnTo>
                <a:lnTo>
                  <a:pt x="8367" y="5033"/>
                </a:lnTo>
                <a:lnTo>
                  <a:pt x="8360" y="5026"/>
                </a:lnTo>
                <a:lnTo>
                  <a:pt x="8352" y="5020"/>
                </a:lnTo>
                <a:lnTo>
                  <a:pt x="8346" y="5012"/>
                </a:lnTo>
                <a:lnTo>
                  <a:pt x="8340" y="5003"/>
                </a:lnTo>
                <a:lnTo>
                  <a:pt x="8333" y="4995"/>
                </a:lnTo>
                <a:lnTo>
                  <a:pt x="8328" y="4986"/>
                </a:lnTo>
                <a:lnTo>
                  <a:pt x="8323" y="4976"/>
                </a:lnTo>
                <a:lnTo>
                  <a:pt x="8319" y="4966"/>
                </a:lnTo>
                <a:lnTo>
                  <a:pt x="8315" y="4954"/>
                </a:lnTo>
                <a:lnTo>
                  <a:pt x="8312" y="4943"/>
                </a:lnTo>
                <a:lnTo>
                  <a:pt x="8309" y="4932"/>
                </a:lnTo>
                <a:lnTo>
                  <a:pt x="8307" y="4918"/>
                </a:lnTo>
                <a:lnTo>
                  <a:pt x="8304" y="4891"/>
                </a:lnTo>
                <a:lnTo>
                  <a:pt x="8303" y="4862"/>
                </a:lnTo>
                <a:lnTo>
                  <a:pt x="8304" y="4831"/>
                </a:lnTo>
                <a:lnTo>
                  <a:pt x="8307" y="4803"/>
                </a:lnTo>
                <a:lnTo>
                  <a:pt x="8309" y="4789"/>
                </a:lnTo>
                <a:lnTo>
                  <a:pt x="8312" y="4777"/>
                </a:lnTo>
                <a:lnTo>
                  <a:pt x="8315" y="4765"/>
                </a:lnTo>
                <a:lnTo>
                  <a:pt x="8319" y="4754"/>
                </a:lnTo>
                <a:lnTo>
                  <a:pt x="8323" y="4744"/>
                </a:lnTo>
                <a:lnTo>
                  <a:pt x="8328" y="4733"/>
                </a:lnTo>
                <a:lnTo>
                  <a:pt x="8333" y="4724"/>
                </a:lnTo>
                <a:lnTo>
                  <a:pt x="8340" y="4715"/>
                </a:lnTo>
                <a:lnTo>
                  <a:pt x="8346" y="4707"/>
                </a:lnTo>
                <a:lnTo>
                  <a:pt x="8352" y="4700"/>
                </a:lnTo>
                <a:lnTo>
                  <a:pt x="8360" y="4693"/>
                </a:lnTo>
                <a:lnTo>
                  <a:pt x="8367" y="4687"/>
                </a:lnTo>
                <a:lnTo>
                  <a:pt x="8384" y="4676"/>
                </a:lnTo>
                <a:lnTo>
                  <a:pt x="8402" y="4666"/>
                </a:lnTo>
                <a:lnTo>
                  <a:pt x="8420" y="4659"/>
                </a:lnTo>
                <a:lnTo>
                  <a:pt x="8440" y="4652"/>
                </a:lnTo>
                <a:lnTo>
                  <a:pt x="8460" y="4648"/>
                </a:lnTo>
                <a:lnTo>
                  <a:pt x="8481" y="4644"/>
                </a:lnTo>
                <a:lnTo>
                  <a:pt x="8502" y="4642"/>
                </a:lnTo>
                <a:lnTo>
                  <a:pt x="8525" y="4641"/>
                </a:lnTo>
                <a:moveTo>
                  <a:pt x="8729" y="5285"/>
                </a:moveTo>
                <a:lnTo>
                  <a:pt x="8729" y="6919"/>
                </a:lnTo>
                <a:lnTo>
                  <a:pt x="8319" y="6919"/>
                </a:lnTo>
                <a:lnTo>
                  <a:pt x="8319" y="5285"/>
                </a:lnTo>
                <a:lnTo>
                  <a:pt x="8729" y="5285"/>
                </a:lnTo>
                <a:moveTo>
                  <a:pt x="9977" y="5254"/>
                </a:moveTo>
                <a:lnTo>
                  <a:pt x="10037" y="5256"/>
                </a:lnTo>
                <a:lnTo>
                  <a:pt x="10093" y="5263"/>
                </a:lnTo>
                <a:lnTo>
                  <a:pt x="10146" y="5274"/>
                </a:lnTo>
                <a:lnTo>
                  <a:pt x="10196" y="5290"/>
                </a:lnTo>
                <a:lnTo>
                  <a:pt x="10242" y="5310"/>
                </a:lnTo>
                <a:lnTo>
                  <a:pt x="10265" y="5321"/>
                </a:lnTo>
                <a:lnTo>
                  <a:pt x="10286" y="5334"/>
                </a:lnTo>
                <a:lnTo>
                  <a:pt x="10307" y="5348"/>
                </a:lnTo>
                <a:lnTo>
                  <a:pt x="10326" y="5363"/>
                </a:lnTo>
                <a:lnTo>
                  <a:pt x="10345" y="5379"/>
                </a:lnTo>
                <a:lnTo>
                  <a:pt x="10363" y="5396"/>
                </a:lnTo>
                <a:lnTo>
                  <a:pt x="10380" y="5415"/>
                </a:lnTo>
                <a:lnTo>
                  <a:pt x="10396" y="5435"/>
                </a:lnTo>
                <a:lnTo>
                  <a:pt x="10411" y="5455"/>
                </a:lnTo>
                <a:lnTo>
                  <a:pt x="10424" y="5478"/>
                </a:lnTo>
                <a:lnTo>
                  <a:pt x="10437" y="5503"/>
                </a:lnTo>
                <a:lnTo>
                  <a:pt x="10449" y="5527"/>
                </a:lnTo>
                <a:lnTo>
                  <a:pt x="10459" y="5554"/>
                </a:lnTo>
                <a:lnTo>
                  <a:pt x="10468" y="5581"/>
                </a:lnTo>
                <a:lnTo>
                  <a:pt x="10484" y="5641"/>
                </a:lnTo>
                <a:lnTo>
                  <a:pt x="10496" y="5706"/>
                </a:lnTo>
                <a:lnTo>
                  <a:pt x="10502" y="5776"/>
                </a:lnTo>
                <a:lnTo>
                  <a:pt x="10505" y="5853"/>
                </a:lnTo>
                <a:lnTo>
                  <a:pt x="10505" y="6919"/>
                </a:lnTo>
                <a:lnTo>
                  <a:pt x="10097" y="6919"/>
                </a:lnTo>
                <a:lnTo>
                  <a:pt x="10097" y="5968"/>
                </a:lnTo>
                <a:lnTo>
                  <a:pt x="10096" y="5924"/>
                </a:lnTo>
                <a:lnTo>
                  <a:pt x="10093" y="5885"/>
                </a:lnTo>
                <a:lnTo>
                  <a:pt x="10088" y="5847"/>
                </a:lnTo>
                <a:lnTo>
                  <a:pt x="10081" y="5813"/>
                </a:lnTo>
                <a:lnTo>
                  <a:pt x="10073" y="5780"/>
                </a:lnTo>
                <a:lnTo>
                  <a:pt x="10063" y="5751"/>
                </a:lnTo>
                <a:lnTo>
                  <a:pt x="10051" y="5725"/>
                </a:lnTo>
                <a:lnTo>
                  <a:pt x="10037" y="5702"/>
                </a:lnTo>
                <a:lnTo>
                  <a:pt x="10021" y="5681"/>
                </a:lnTo>
                <a:lnTo>
                  <a:pt x="10003" y="5663"/>
                </a:lnTo>
                <a:lnTo>
                  <a:pt x="9983" y="5648"/>
                </a:lnTo>
                <a:lnTo>
                  <a:pt x="9962" y="5636"/>
                </a:lnTo>
                <a:lnTo>
                  <a:pt x="9938" y="5625"/>
                </a:lnTo>
                <a:lnTo>
                  <a:pt x="9913" y="5619"/>
                </a:lnTo>
                <a:lnTo>
                  <a:pt x="9886" y="5614"/>
                </a:lnTo>
                <a:lnTo>
                  <a:pt x="9857" y="5614"/>
                </a:lnTo>
                <a:lnTo>
                  <a:pt x="9813" y="5615"/>
                </a:lnTo>
                <a:lnTo>
                  <a:pt x="9792" y="5618"/>
                </a:lnTo>
                <a:lnTo>
                  <a:pt x="9772" y="5621"/>
                </a:lnTo>
                <a:lnTo>
                  <a:pt x="9753" y="5628"/>
                </a:lnTo>
                <a:lnTo>
                  <a:pt x="9735" y="5633"/>
                </a:lnTo>
                <a:lnTo>
                  <a:pt x="9718" y="5640"/>
                </a:lnTo>
                <a:lnTo>
                  <a:pt x="9703" y="5649"/>
                </a:lnTo>
                <a:lnTo>
                  <a:pt x="9687" y="5658"/>
                </a:lnTo>
                <a:lnTo>
                  <a:pt x="9672" y="5669"/>
                </a:lnTo>
                <a:lnTo>
                  <a:pt x="9659" y="5680"/>
                </a:lnTo>
                <a:lnTo>
                  <a:pt x="9647" y="5692"/>
                </a:lnTo>
                <a:lnTo>
                  <a:pt x="9635" y="5706"/>
                </a:lnTo>
                <a:lnTo>
                  <a:pt x="9625" y="5721"/>
                </a:lnTo>
                <a:lnTo>
                  <a:pt x="9615" y="5736"/>
                </a:lnTo>
                <a:lnTo>
                  <a:pt x="9606" y="5754"/>
                </a:lnTo>
                <a:lnTo>
                  <a:pt x="9590" y="5790"/>
                </a:lnTo>
                <a:lnTo>
                  <a:pt x="9577" y="5830"/>
                </a:lnTo>
                <a:lnTo>
                  <a:pt x="9565" y="5875"/>
                </a:lnTo>
                <a:lnTo>
                  <a:pt x="9556" y="5923"/>
                </a:lnTo>
                <a:lnTo>
                  <a:pt x="9549" y="5974"/>
                </a:lnTo>
                <a:lnTo>
                  <a:pt x="9544" y="6030"/>
                </a:lnTo>
                <a:lnTo>
                  <a:pt x="9540" y="6089"/>
                </a:lnTo>
                <a:lnTo>
                  <a:pt x="9539" y="6152"/>
                </a:lnTo>
                <a:lnTo>
                  <a:pt x="9539" y="6919"/>
                </a:lnTo>
                <a:lnTo>
                  <a:pt x="9129" y="6919"/>
                </a:lnTo>
                <a:lnTo>
                  <a:pt x="9129" y="5285"/>
                </a:lnTo>
                <a:lnTo>
                  <a:pt x="9444" y="5285"/>
                </a:lnTo>
                <a:lnTo>
                  <a:pt x="9501" y="5503"/>
                </a:lnTo>
                <a:lnTo>
                  <a:pt x="9517" y="5503"/>
                </a:lnTo>
                <a:lnTo>
                  <a:pt x="9536" y="5474"/>
                </a:lnTo>
                <a:lnTo>
                  <a:pt x="9557" y="5445"/>
                </a:lnTo>
                <a:lnTo>
                  <a:pt x="9578" y="5418"/>
                </a:lnTo>
                <a:lnTo>
                  <a:pt x="9601" y="5394"/>
                </a:lnTo>
                <a:lnTo>
                  <a:pt x="9626" y="5372"/>
                </a:lnTo>
                <a:lnTo>
                  <a:pt x="9651" y="5351"/>
                </a:lnTo>
                <a:lnTo>
                  <a:pt x="9678" y="5334"/>
                </a:lnTo>
                <a:lnTo>
                  <a:pt x="9706" y="5316"/>
                </a:lnTo>
                <a:lnTo>
                  <a:pt x="9735" y="5302"/>
                </a:lnTo>
                <a:lnTo>
                  <a:pt x="9766" y="5289"/>
                </a:lnTo>
                <a:lnTo>
                  <a:pt x="9798" y="5278"/>
                </a:lnTo>
                <a:lnTo>
                  <a:pt x="9831" y="5271"/>
                </a:lnTo>
                <a:lnTo>
                  <a:pt x="9865" y="5263"/>
                </a:lnTo>
                <a:lnTo>
                  <a:pt x="9901" y="5258"/>
                </a:lnTo>
                <a:lnTo>
                  <a:pt x="9977" y="5254"/>
                </a:lnTo>
                <a:moveTo>
                  <a:pt x="10697" y="5285"/>
                </a:moveTo>
                <a:lnTo>
                  <a:pt x="11129" y="5285"/>
                </a:lnTo>
                <a:lnTo>
                  <a:pt x="11410" y="6218"/>
                </a:lnTo>
                <a:lnTo>
                  <a:pt x="11446" y="6359"/>
                </a:lnTo>
                <a:lnTo>
                  <a:pt x="11455" y="6394"/>
                </a:lnTo>
                <a:lnTo>
                  <a:pt x="11462" y="6429"/>
                </a:lnTo>
                <a:lnTo>
                  <a:pt x="11467" y="6463"/>
                </a:lnTo>
                <a:lnTo>
                  <a:pt x="11472" y="6497"/>
                </a:lnTo>
                <a:lnTo>
                  <a:pt x="11483" y="6497"/>
                </a:lnTo>
                <a:lnTo>
                  <a:pt x="11487" y="6466"/>
                </a:lnTo>
                <a:lnTo>
                  <a:pt x="11493" y="6432"/>
                </a:lnTo>
                <a:lnTo>
                  <a:pt x="11502" y="6395"/>
                </a:lnTo>
                <a:lnTo>
                  <a:pt x="11511" y="6359"/>
                </a:lnTo>
                <a:lnTo>
                  <a:pt x="11550" y="6218"/>
                </a:lnTo>
                <a:lnTo>
                  <a:pt x="11825" y="5285"/>
                </a:lnTo>
                <a:lnTo>
                  <a:pt x="12248" y="5285"/>
                </a:lnTo>
                <a:lnTo>
                  <a:pt x="11640" y="7069"/>
                </a:lnTo>
                <a:lnTo>
                  <a:pt x="11617" y="7135"/>
                </a:lnTo>
                <a:lnTo>
                  <a:pt x="11591" y="7198"/>
                </a:lnTo>
                <a:lnTo>
                  <a:pt x="11564" y="7258"/>
                </a:lnTo>
                <a:lnTo>
                  <a:pt x="11535" y="7313"/>
                </a:lnTo>
                <a:lnTo>
                  <a:pt x="11505" y="7364"/>
                </a:lnTo>
                <a:lnTo>
                  <a:pt x="11473" y="7409"/>
                </a:lnTo>
                <a:lnTo>
                  <a:pt x="11440" y="7453"/>
                </a:lnTo>
                <a:lnTo>
                  <a:pt x="11405" y="7491"/>
                </a:lnTo>
                <a:lnTo>
                  <a:pt x="11386" y="7509"/>
                </a:lnTo>
                <a:lnTo>
                  <a:pt x="11368" y="7526"/>
                </a:lnTo>
                <a:lnTo>
                  <a:pt x="11347" y="7541"/>
                </a:lnTo>
                <a:lnTo>
                  <a:pt x="11326" y="7555"/>
                </a:lnTo>
                <a:lnTo>
                  <a:pt x="11304" y="7568"/>
                </a:lnTo>
                <a:lnTo>
                  <a:pt x="11280" y="7580"/>
                </a:lnTo>
                <a:lnTo>
                  <a:pt x="11232" y="7601"/>
                </a:lnTo>
                <a:lnTo>
                  <a:pt x="11180" y="7617"/>
                </a:lnTo>
                <a:lnTo>
                  <a:pt x="11124" y="7628"/>
                </a:lnTo>
                <a:lnTo>
                  <a:pt x="11063" y="7636"/>
                </a:lnTo>
                <a:lnTo>
                  <a:pt x="10999" y="7638"/>
                </a:lnTo>
                <a:lnTo>
                  <a:pt x="10965" y="7637"/>
                </a:lnTo>
                <a:lnTo>
                  <a:pt x="10933" y="7636"/>
                </a:lnTo>
                <a:lnTo>
                  <a:pt x="10905" y="7633"/>
                </a:lnTo>
                <a:lnTo>
                  <a:pt x="10878" y="7631"/>
                </a:lnTo>
                <a:lnTo>
                  <a:pt x="10854" y="7627"/>
                </a:lnTo>
                <a:lnTo>
                  <a:pt x="10832" y="7623"/>
                </a:lnTo>
                <a:lnTo>
                  <a:pt x="10812" y="7618"/>
                </a:lnTo>
                <a:lnTo>
                  <a:pt x="10792" y="7614"/>
                </a:lnTo>
                <a:lnTo>
                  <a:pt x="10792" y="7258"/>
                </a:lnTo>
                <a:lnTo>
                  <a:pt x="10823" y="7264"/>
                </a:lnTo>
                <a:lnTo>
                  <a:pt x="10842" y="7267"/>
                </a:lnTo>
                <a:lnTo>
                  <a:pt x="10863" y="7269"/>
                </a:lnTo>
                <a:lnTo>
                  <a:pt x="10884" y="7273"/>
                </a:lnTo>
                <a:lnTo>
                  <a:pt x="10907" y="7274"/>
                </a:lnTo>
                <a:lnTo>
                  <a:pt x="10929" y="7275"/>
                </a:lnTo>
                <a:lnTo>
                  <a:pt x="10952" y="7275"/>
                </a:lnTo>
                <a:lnTo>
                  <a:pt x="10983" y="7274"/>
                </a:lnTo>
                <a:lnTo>
                  <a:pt x="11011" y="7270"/>
                </a:lnTo>
                <a:lnTo>
                  <a:pt x="11038" y="7264"/>
                </a:lnTo>
                <a:lnTo>
                  <a:pt x="11051" y="7260"/>
                </a:lnTo>
                <a:lnTo>
                  <a:pt x="11063" y="7255"/>
                </a:lnTo>
                <a:lnTo>
                  <a:pt x="11075" y="7250"/>
                </a:lnTo>
                <a:lnTo>
                  <a:pt x="11087" y="7244"/>
                </a:lnTo>
                <a:lnTo>
                  <a:pt x="11098" y="7238"/>
                </a:lnTo>
                <a:lnTo>
                  <a:pt x="11108" y="7231"/>
                </a:lnTo>
                <a:lnTo>
                  <a:pt x="11119" y="7224"/>
                </a:lnTo>
                <a:lnTo>
                  <a:pt x="11128" y="7215"/>
                </a:lnTo>
                <a:lnTo>
                  <a:pt x="11137" y="7206"/>
                </a:lnTo>
                <a:lnTo>
                  <a:pt x="11145" y="7196"/>
                </a:lnTo>
                <a:lnTo>
                  <a:pt x="11162" y="7176"/>
                </a:lnTo>
                <a:lnTo>
                  <a:pt x="11178" y="7154"/>
                </a:lnTo>
                <a:lnTo>
                  <a:pt x="11192" y="7132"/>
                </a:lnTo>
                <a:lnTo>
                  <a:pt x="11207" y="7108"/>
                </a:lnTo>
                <a:lnTo>
                  <a:pt x="11220" y="7082"/>
                </a:lnTo>
                <a:lnTo>
                  <a:pt x="11232" y="7056"/>
                </a:lnTo>
                <a:lnTo>
                  <a:pt x="11243" y="7029"/>
                </a:lnTo>
                <a:lnTo>
                  <a:pt x="11254" y="7000"/>
                </a:lnTo>
                <a:lnTo>
                  <a:pt x="11286" y="6907"/>
                </a:lnTo>
                <a:lnTo>
                  <a:pt x="10697" y="5285"/>
                </a:lnTo>
                <a:close/>
              </a:path>
            </a:pathLst>
          </a:custGeom>
          <a:blipFill rotWithShape="0">
            <a:blip r:embed="rId2"/>
            <a:stretch/>
          </a:blipFill>
          <a:ln w="0">
            <a:noFill/>
          </a:ln>
        </p:spPr>
        <p:txBody>
          <a:bodyPr lIns="90000" rIns="90000" tIns="45000" bIns="45000" anchor="ctr" anchorCtr="1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65" dur="indefinite" restart="never" nodeType="tmRoot">
          <p:childTnLst>
            <p:seq>
              <p:cTn id="266" dur="indefinite" nodeType="mainSeq">
                <p:childTnLst>
                  <p:par>
                    <p:cTn id="267" fill="hold">
                      <p:stCondLst>
                        <p:cond delay="indefinite"/>
                      </p:stCondLst>
                      <p:childTnLst>
                        <p:par>
                          <p:cTn id="268" fill="hold">
                            <p:stCondLst>
                              <p:cond delay="0"/>
                            </p:stCondLst>
                            <p:childTnLst>
                              <p:par>
                                <p:cTn id="269" nodeType="clickEffect" fill="hold" presetClass="entr" presetID="2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edge" transition="in">
                                      <p:cBhvr additive="repl">
                                        <p:cTn id="271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"/>
          <p:cNvSpPr txBox="1"/>
          <p:nvPr/>
        </p:nvSpPr>
        <p:spPr>
          <a:xfrm>
            <a:off x="228600" y="685800"/>
            <a:ext cx="9372600" cy="4343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spAutoFit/>
          </a:bodyPr>
          <a:p>
            <a:pPr marL="216000" indent="-216000">
              <a:buClr>
                <a:srgbClr val="ffffff"/>
              </a:buClr>
              <a:buSzPct val="75000"/>
              <a:buFont typeface="Wingdings" charset="2"/>
              <a:buChar char=""/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Closest to us; 3475km of diameter; 3,82,500km distance. 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16000" indent="-216000">
              <a:buClr>
                <a:srgbClr val="ffffff"/>
              </a:buClr>
              <a:buSzPct val="75000"/>
              <a:buFont typeface="Wingdings" charset="2"/>
              <a:buChar char=""/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Gravity of 1.6 m/s</a:t>
            </a:r>
            <a:r>
              <a:rPr b="0" lang="en-US" sz="1800" strike="noStrike" u="none" baseline="33000">
                <a:solidFill>
                  <a:srgbClr val="ffffff"/>
                </a:solidFill>
                <a:effectLst/>
                <a:uFillTx/>
                <a:latin typeface="Arial"/>
              </a:rPr>
              <a:t>2</a:t>
            </a: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.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ffffff"/>
              </a:buClr>
              <a:buSzPct val="75000"/>
              <a:buFont typeface="Wingdings" charset="2"/>
              <a:buChar char=""/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Temperature: day 273</a:t>
            </a: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Nimbus Sans"/>
                <a:ea typeface="Nimbus Sans"/>
              </a:rPr>
              <a:t>°</a:t>
            </a: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Noto Sans"/>
                <a:ea typeface="Nimbus Sans"/>
              </a:rPr>
              <a:t>F (134</a:t>
            </a: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Nimbus Sans"/>
                <a:ea typeface="Nimbus Sans"/>
              </a:rPr>
              <a:t>°</a:t>
            </a: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Noto Sans"/>
                <a:ea typeface="Nimbus Sans"/>
              </a:rPr>
              <a:t>C) and night 243</a:t>
            </a: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Nimbus Sans"/>
                <a:ea typeface="Nimbus Sans"/>
              </a:rPr>
              <a:t>°</a:t>
            </a: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Noto Sans"/>
                <a:ea typeface="Nimbus Sans"/>
              </a:rPr>
              <a:t>F (-153</a:t>
            </a: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Nimbus Sans"/>
                <a:ea typeface="Nimbus Sans"/>
              </a:rPr>
              <a:t>°</a:t>
            </a: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Noto Sans"/>
                <a:ea typeface="Nimbus Sans"/>
              </a:rPr>
              <a:t>C).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ffffff"/>
              </a:buClr>
              <a:buSzPct val="75000"/>
              <a:buFont typeface="Wingdings" charset="2"/>
              <a:buChar char=""/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Noto Sans"/>
                <a:ea typeface="Nimbus Sans"/>
              </a:rPr>
              <a:t>Control Water motion and Climate and Angle of drift. 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ffffff"/>
              </a:buClr>
              <a:buSzPct val="75000"/>
              <a:buFont typeface="Wingdings" charset="2"/>
              <a:buChar char=""/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Noto Sans"/>
                <a:ea typeface="Nimbus Sans"/>
                <a:hlinkClick r:id="rId2"/>
              </a:rPr>
              <a:t>Moon View</a:t>
            </a: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Noto Sans"/>
                <a:ea typeface="Nimbus Sans"/>
              </a:rPr>
              <a:t>.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28" name="" descr=""/>
          <p:cNvPicPr/>
          <p:nvPr/>
        </p:nvPicPr>
        <p:blipFill>
          <a:blip r:embed="rId3"/>
          <a:stretch/>
        </p:blipFill>
        <p:spPr>
          <a:xfrm>
            <a:off x="6786000" y="635760"/>
            <a:ext cx="3042000" cy="370764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272" dur="indefinite" restart="never" nodeType="tmRoot">
          <p:childTnLst>
            <p:seq>
              <p:cTn id="273" dur="indefinite" nodeType="mainSeq">
                <p:childTnLst>
                  <p:par>
                    <p:cTn id="274" fill="hold">
                      <p:stCondLst>
                        <p:cond delay="indefinite"/>
                      </p:stCondLst>
                      <p:childTnLst>
                        <p:par>
                          <p:cTn id="275" fill="hold">
                            <p:stCondLst>
                              <p:cond delay="0"/>
                            </p:stCondLst>
                            <p:childTnLst>
                              <p:par>
                                <p:cTn id="276" nodeType="clickEffect" fill="hold" presetClass="entr" presetID="18" presetSubtype="1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strips(downRight)" transition="in">
                                      <p:cBhvr additive="repl">
                                        <p:cTn id="278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9" fill="hold">
                      <p:stCondLst>
                        <p:cond delay="indefinite"/>
                      </p:stCondLst>
                      <p:childTnLst>
                        <p:par>
                          <p:cTn id="280" fill="hold">
                            <p:stCondLst>
                              <p:cond delay="0"/>
                            </p:stCondLst>
                            <p:childTnLst>
                              <p:par>
                                <p:cTn id="281" nodeType="clickEffect" fill="hold" presetClass="entr" presetID="18" presetSubtype="1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strips(downRight)" transition="in">
                                      <p:cBhvr additive="repl">
                                        <p:cTn id="283" dur="500"/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4" fill="hold">
                      <p:stCondLst>
                        <p:cond delay="indefinite"/>
                      </p:stCondLst>
                      <p:childTnLst>
                        <p:par>
                          <p:cTn id="285" fill="hold">
                            <p:stCondLst>
                              <p:cond delay="0"/>
                            </p:stCondLst>
                            <p:childTnLst>
                              <p:par>
                                <p:cTn id="286" nodeType="clickEffect" fill="hold" presetClass="entr" presetID="18" presetSubtype="1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strips(downRight)" transition="in">
                                      <p:cBhvr additive="repl">
                                        <p:cTn id="288" dur="500"/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9" fill="hold">
                      <p:stCondLst>
                        <p:cond delay="indefinite"/>
                      </p:stCondLst>
                      <p:childTnLst>
                        <p:par>
                          <p:cTn id="290" fill="hold">
                            <p:stCondLst>
                              <p:cond delay="0"/>
                            </p:stCondLst>
                            <p:childTnLst>
                              <p:par>
                                <p:cTn id="291" nodeType="clickEffect" fill="hold" presetClass="entr" presetID="18" presetSubtype="1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strips(downRight)" transition="in">
                                      <p:cBhvr additive="repl">
                                        <p:cTn id="293" dur="500"/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4" fill="hold">
                      <p:stCondLst>
                        <p:cond delay="indefinite"/>
                      </p:stCondLst>
                      <p:childTnLst>
                        <p:par>
                          <p:cTn id="295" fill="hold">
                            <p:stCondLst>
                              <p:cond delay="0"/>
                            </p:stCondLst>
                            <p:childTnLst>
                              <p:par>
                                <p:cTn id="296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9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9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 algn="ctr">
              <a:buNone/>
            </a:pPr>
            <a:endParaRPr b="0" lang="en-US" sz="4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graphicFrame>
        <p:nvGraphicFramePr>
          <p:cNvPr id="30" name=""/>
          <p:cNvGraphicFramePr/>
          <p:nvPr/>
        </p:nvGraphicFramePr>
        <p:xfrm>
          <a:off x="2266560" y="1092240"/>
          <a:ext cx="5075280" cy="3612240"/>
        </p:xfrm>
        <a:graphic>
          <a:graphicData uri="http://schemas.openxmlformats.org/drawingml/2006/table">
            <a:tbl>
              <a:tblPr/>
              <a:tblGrid>
                <a:gridCol w="2537640"/>
                <a:gridCol w="2538000"/>
              </a:tblGrid>
              <a:tr h="401400">
                <a:tc>
                  <a:txBody>
                    <a:bodyPr lIns="36000" rIns="36000" tIns="36000" bIns="36000" anchor="ctr">
                      <a:noAutofit/>
                    </a:bodyPr>
                    <a:p>
                      <a:pPr algn="ctr"/>
                      <a:r>
                        <a:rPr b="0" lang="en-US" sz="1800" strike="noStrike" u="none">
                          <a:solidFill>
                            <a:srgbClr val="f5f5f5"/>
                          </a:solidFill>
                          <a:effectLst/>
                          <a:highlight>
                            <a:srgbClr val="fbc02d"/>
                          </a:highlight>
                          <a:uFillTx/>
                          <a:latin typeface="Arial"/>
                        </a:rPr>
                        <a:t>Elements</a:t>
                      </a:r>
                      <a:endParaRPr b="0" lang="en-US" sz="1800" strike="noStrike" u="none">
                        <a:solidFill>
                          <a:srgbClr val="f5f5f5"/>
                        </a:solidFill>
                        <a:effectLst/>
                        <a:highlight>
                          <a:srgbClr val="fbc02d"/>
                        </a:highlight>
                        <a:uFillTx/>
                        <a:latin typeface="Arial"/>
                      </a:endParaRPr>
                    </a:p>
                  </a:txBody>
                  <a:tcPr anchor="ctr" marL="36000" marR="36000">
                    <a:lnL w="10800">
                      <a:solidFill>
                        <a:srgbClr val="ffcc80"/>
                      </a:solidFill>
                      <a:prstDash val="solid"/>
                    </a:lnL>
                    <a:lnR w="10800">
                      <a:solidFill>
                        <a:srgbClr val="ffcc80"/>
                      </a:solidFill>
                      <a:prstDash val="solid"/>
                    </a:lnR>
                    <a:lnT w="10800">
                      <a:solidFill>
                        <a:srgbClr val="ffcc80"/>
                      </a:solidFill>
                      <a:prstDash val="solid"/>
                    </a:lnT>
                    <a:lnB w="10800">
                      <a:solidFill>
                        <a:srgbClr val="ffcc80"/>
                      </a:solidFill>
                      <a:prstDash val="solid"/>
                    </a:lnB>
                    <a:solidFill>
                      <a:srgbClr val="fbc02d"/>
                    </a:solidFill>
                  </a:tcPr>
                </a:tc>
                <a:tc>
                  <a:txBody>
                    <a:bodyPr lIns="36000" rIns="36000" tIns="36000" bIns="36000" anchor="ctr">
                      <a:noAutofit/>
                    </a:bodyPr>
                    <a:p>
                      <a:pPr algn="ctr"/>
                      <a:r>
                        <a:rPr b="0" lang="en-US" sz="1800" strike="noStrike" u="none">
                          <a:solidFill>
                            <a:srgbClr val="f5f5f5"/>
                          </a:solidFill>
                          <a:effectLst/>
                          <a:highlight>
                            <a:srgbClr val="fbc02d"/>
                          </a:highlight>
                          <a:uFillTx/>
                          <a:latin typeface="Arial"/>
                        </a:rPr>
                        <a:t>Percentage % </a:t>
                      </a:r>
                      <a:endParaRPr b="0" lang="en-US" sz="1800" strike="noStrike" u="none">
                        <a:solidFill>
                          <a:srgbClr val="f5f5f5"/>
                        </a:solidFill>
                        <a:effectLst/>
                        <a:highlight>
                          <a:srgbClr val="fbc02d"/>
                        </a:highlight>
                        <a:uFillTx/>
                        <a:latin typeface="Arial"/>
                      </a:endParaRPr>
                    </a:p>
                  </a:txBody>
                  <a:tcPr anchor="ctr" marL="36000" marR="36000">
                    <a:lnL w="10800">
                      <a:solidFill>
                        <a:srgbClr val="ffcc80"/>
                      </a:solidFill>
                      <a:prstDash val="solid"/>
                    </a:lnL>
                    <a:lnR w="10800">
                      <a:solidFill>
                        <a:srgbClr val="ffcc80"/>
                      </a:solidFill>
                      <a:prstDash val="solid"/>
                    </a:lnR>
                    <a:lnT w="10800">
                      <a:solidFill>
                        <a:srgbClr val="ffcc80"/>
                      </a:solidFill>
                      <a:prstDash val="solid"/>
                    </a:lnT>
                    <a:lnB w="10800">
                      <a:solidFill>
                        <a:srgbClr val="ffcc80"/>
                      </a:solidFill>
                      <a:prstDash val="solid"/>
                    </a:lnB>
                    <a:solidFill>
                      <a:srgbClr val="fbc02d"/>
                    </a:solidFill>
                  </a:tcPr>
                </a:tc>
              </a:tr>
              <a:tr h="401400">
                <a:tc>
                  <a:txBody>
                    <a:bodyPr lIns="36000" rIns="36000" tIns="36000" bIns="36000" anchor="ctr">
                      <a:noAutofit/>
                    </a:bodyPr>
                    <a:p>
                      <a:pPr algn="ctr"/>
                      <a:r>
                        <a:rPr b="0" lang="en-US" sz="1800" strike="noStrike" u="none">
                          <a:solidFill>
                            <a:srgbClr val="f5f5f5"/>
                          </a:solidFill>
                          <a:effectLst/>
                          <a:uFillTx/>
                          <a:latin typeface="Arial"/>
                        </a:rPr>
                        <a:t>Oxygen</a:t>
                      </a:r>
                      <a:endParaRPr b="0" lang="en-US" sz="1800" strike="noStrike" u="none">
                        <a:solidFill>
                          <a:srgbClr val="f5f5f5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36000" marR="36000">
                    <a:lnL w="10800">
                      <a:solidFill>
                        <a:srgbClr val="e8eaf6"/>
                      </a:solidFill>
                      <a:prstDash val="solid"/>
                    </a:lnL>
                    <a:lnR w="10800">
                      <a:solidFill>
                        <a:srgbClr val="e8eaf6"/>
                      </a:solidFill>
                      <a:prstDash val="solid"/>
                    </a:lnR>
                    <a:lnT w="10800">
                      <a:solidFill>
                        <a:srgbClr val="ffcc80"/>
                      </a:solidFill>
                      <a:prstDash val="solid"/>
                    </a:lnT>
                    <a:lnB w="10800">
                      <a:solidFill>
                        <a:srgbClr val="e8eaf6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tIns="36000" bIns="36000" anchor="ctr">
                      <a:noAutofit/>
                    </a:bodyPr>
                    <a:p>
                      <a:pPr algn="ctr"/>
                      <a:r>
                        <a:rPr b="0" lang="en-US" sz="1800" strike="noStrike" u="none">
                          <a:solidFill>
                            <a:srgbClr val="f5f5f5"/>
                          </a:solidFill>
                          <a:effectLst/>
                          <a:uFillTx/>
                          <a:latin typeface="Arial"/>
                        </a:rPr>
                        <a:t>43</a:t>
                      </a:r>
                      <a:endParaRPr b="0" lang="en-US" sz="1800" strike="noStrike" u="none">
                        <a:solidFill>
                          <a:srgbClr val="f5f5f5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36000" marR="36000">
                    <a:lnL w="10800">
                      <a:solidFill>
                        <a:srgbClr val="e8eaf6"/>
                      </a:solidFill>
                      <a:prstDash val="solid"/>
                    </a:lnL>
                    <a:lnR w="10800">
                      <a:solidFill>
                        <a:srgbClr val="e8eaf6"/>
                      </a:solidFill>
                      <a:prstDash val="solid"/>
                    </a:lnR>
                    <a:lnT w="10800">
                      <a:solidFill>
                        <a:srgbClr val="ffcc80"/>
                      </a:solidFill>
                      <a:prstDash val="solid"/>
                    </a:lnT>
                    <a:lnB w="10800">
                      <a:solidFill>
                        <a:srgbClr val="e8eaf6"/>
                      </a:solidFill>
                      <a:prstDash val="solid"/>
                    </a:lnB>
                    <a:noFill/>
                  </a:tcPr>
                </a:tc>
              </a:tr>
              <a:tr h="401400">
                <a:tc>
                  <a:txBody>
                    <a:bodyPr lIns="36000" rIns="36000" tIns="36000" bIns="36000" anchor="ctr">
                      <a:noAutofit/>
                    </a:bodyPr>
                    <a:p>
                      <a:pPr algn="ctr"/>
                      <a:r>
                        <a:rPr b="0" lang="en-US" sz="1800" strike="noStrike" u="none">
                          <a:solidFill>
                            <a:srgbClr val="f5f5f5"/>
                          </a:solidFill>
                          <a:effectLst/>
                          <a:uFillTx/>
                          <a:latin typeface="Arial"/>
                        </a:rPr>
                        <a:t>Silicon</a:t>
                      </a:r>
                      <a:endParaRPr b="0" lang="en-US" sz="1800" strike="noStrike" u="none">
                        <a:solidFill>
                          <a:srgbClr val="f5f5f5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36000" marR="36000">
                    <a:lnL w="10800">
                      <a:solidFill>
                        <a:srgbClr val="e8eaf6"/>
                      </a:solidFill>
                      <a:prstDash val="solid"/>
                    </a:lnL>
                    <a:lnR w="10800">
                      <a:solidFill>
                        <a:srgbClr val="e8eaf6"/>
                      </a:solidFill>
                      <a:prstDash val="solid"/>
                    </a:lnR>
                    <a:lnT w="10800">
                      <a:solidFill>
                        <a:srgbClr val="e8eaf6"/>
                      </a:solidFill>
                      <a:prstDash val="solid"/>
                    </a:lnT>
                    <a:lnB w="10800">
                      <a:solidFill>
                        <a:srgbClr val="e8eaf6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tIns="36000" bIns="36000" anchor="ctr">
                      <a:noAutofit/>
                    </a:bodyPr>
                    <a:p>
                      <a:pPr algn="ctr"/>
                      <a:r>
                        <a:rPr b="0" lang="en-US" sz="1800" strike="noStrike" u="none">
                          <a:solidFill>
                            <a:srgbClr val="f5f5f5"/>
                          </a:solidFill>
                          <a:effectLst/>
                          <a:uFillTx/>
                          <a:latin typeface="Arial"/>
                        </a:rPr>
                        <a:t>20</a:t>
                      </a:r>
                      <a:endParaRPr b="0" lang="en-US" sz="1800" strike="noStrike" u="none">
                        <a:solidFill>
                          <a:srgbClr val="f5f5f5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36000" marR="36000">
                    <a:lnL w="10800">
                      <a:solidFill>
                        <a:srgbClr val="e8eaf6"/>
                      </a:solidFill>
                      <a:prstDash val="solid"/>
                    </a:lnL>
                    <a:lnR w="10800">
                      <a:solidFill>
                        <a:srgbClr val="e8eaf6"/>
                      </a:solidFill>
                      <a:prstDash val="solid"/>
                    </a:lnR>
                    <a:lnT w="10800">
                      <a:solidFill>
                        <a:srgbClr val="e8eaf6"/>
                      </a:solidFill>
                      <a:prstDash val="solid"/>
                    </a:lnT>
                    <a:lnB w="10800">
                      <a:solidFill>
                        <a:srgbClr val="e8eaf6"/>
                      </a:solidFill>
                      <a:prstDash val="solid"/>
                    </a:lnB>
                    <a:noFill/>
                  </a:tcPr>
                </a:tc>
              </a:tr>
              <a:tr h="401400">
                <a:tc>
                  <a:txBody>
                    <a:bodyPr lIns="36000" rIns="36000" tIns="36000" bIns="36000" anchor="ctr">
                      <a:noAutofit/>
                    </a:bodyPr>
                    <a:p>
                      <a:pPr algn="ctr"/>
                      <a:r>
                        <a:rPr b="0" lang="en-US" sz="1800" strike="noStrike" u="none">
                          <a:solidFill>
                            <a:srgbClr val="f5f5f5"/>
                          </a:solidFill>
                          <a:effectLst/>
                          <a:uFillTx/>
                          <a:latin typeface="Arial"/>
                        </a:rPr>
                        <a:t>Magnesium</a:t>
                      </a:r>
                      <a:endParaRPr b="0" lang="en-US" sz="1800" strike="noStrike" u="none">
                        <a:solidFill>
                          <a:srgbClr val="f5f5f5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36000" marR="36000">
                    <a:lnL w="10800">
                      <a:solidFill>
                        <a:srgbClr val="e8eaf6"/>
                      </a:solidFill>
                      <a:prstDash val="solid"/>
                    </a:lnL>
                    <a:lnR w="10800">
                      <a:solidFill>
                        <a:srgbClr val="e8eaf6"/>
                      </a:solidFill>
                      <a:prstDash val="solid"/>
                    </a:lnR>
                    <a:lnT w="10800">
                      <a:solidFill>
                        <a:srgbClr val="e8eaf6"/>
                      </a:solidFill>
                      <a:prstDash val="solid"/>
                    </a:lnT>
                    <a:lnB w="10800">
                      <a:solidFill>
                        <a:srgbClr val="e8eaf6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tIns="36000" bIns="36000" anchor="ctr">
                      <a:noAutofit/>
                    </a:bodyPr>
                    <a:p>
                      <a:pPr algn="ctr"/>
                      <a:r>
                        <a:rPr b="0" lang="en-US" sz="1800" strike="noStrike" u="none">
                          <a:solidFill>
                            <a:srgbClr val="f5f5f5"/>
                          </a:solidFill>
                          <a:effectLst/>
                          <a:uFillTx/>
                          <a:latin typeface="Arial"/>
                        </a:rPr>
                        <a:t>19</a:t>
                      </a:r>
                      <a:endParaRPr b="0" lang="en-US" sz="1800" strike="noStrike" u="none">
                        <a:solidFill>
                          <a:srgbClr val="f5f5f5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36000" marR="36000">
                    <a:lnL w="10800">
                      <a:solidFill>
                        <a:srgbClr val="e8eaf6"/>
                      </a:solidFill>
                      <a:prstDash val="solid"/>
                    </a:lnL>
                    <a:lnR w="10800">
                      <a:solidFill>
                        <a:srgbClr val="e8eaf6"/>
                      </a:solidFill>
                      <a:prstDash val="solid"/>
                    </a:lnR>
                    <a:lnT w="10800">
                      <a:solidFill>
                        <a:srgbClr val="e8eaf6"/>
                      </a:solidFill>
                      <a:prstDash val="solid"/>
                    </a:lnT>
                    <a:lnB w="10800">
                      <a:solidFill>
                        <a:srgbClr val="e8eaf6"/>
                      </a:solidFill>
                      <a:prstDash val="solid"/>
                    </a:lnB>
                    <a:noFill/>
                  </a:tcPr>
                </a:tc>
              </a:tr>
              <a:tr h="401400">
                <a:tc>
                  <a:txBody>
                    <a:bodyPr lIns="36000" rIns="36000" tIns="36000" bIns="36000" anchor="ctr">
                      <a:noAutofit/>
                    </a:bodyPr>
                    <a:p>
                      <a:pPr algn="ctr"/>
                      <a:r>
                        <a:rPr b="0" lang="en-US" sz="1800" strike="noStrike" u="none">
                          <a:solidFill>
                            <a:srgbClr val="f5f5f5"/>
                          </a:solidFill>
                          <a:effectLst/>
                          <a:uFillTx/>
                          <a:latin typeface="Arial"/>
                        </a:rPr>
                        <a:t>Iron</a:t>
                      </a:r>
                      <a:endParaRPr b="0" lang="en-US" sz="1800" strike="noStrike" u="none">
                        <a:solidFill>
                          <a:srgbClr val="f5f5f5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36000" marR="36000">
                    <a:lnL w="10800">
                      <a:solidFill>
                        <a:srgbClr val="e8eaf6"/>
                      </a:solidFill>
                      <a:prstDash val="solid"/>
                    </a:lnL>
                    <a:lnR w="10800">
                      <a:solidFill>
                        <a:srgbClr val="e8eaf6"/>
                      </a:solidFill>
                      <a:prstDash val="solid"/>
                    </a:lnR>
                    <a:lnT w="10800">
                      <a:solidFill>
                        <a:srgbClr val="e8eaf6"/>
                      </a:solidFill>
                      <a:prstDash val="solid"/>
                    </a:lnT>
                    <a:lnB w="10800">
                      <a:solidFill>
                        <a:srgbClr val="e8eaf6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tIns="36000" bIns="36000" anchor="ctr">
                      <a:noAutofit/>
                    </a:bodyPr>
                    <a:p>
                      <a:pPr algn="ctr"/>
                      <a:r>
                        <a:rPr b="0" lang="en-US" sz="1800" strike="noStrike" u="none">
                          <a:solidFill>
                            <a:srgbClr val="f5f5f5"/>
                          </a:solidFill>
                          <a:effectLst/>
                          <a:uFillTx/>
                          <a:latin typeface="Arial"/>
                        </a:rPr>
                        <a:t>10</a:t>
                      </a:r>
                      <a:endParaRPr b="0" lang="en-US" sz="1800" strike="noStrike" u="none">
                        <a:solidFill>
                          <a:srgbClr val="f5f5f5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36000" marR="36000">
                    <a:lnL w="10800">
                      <a:solidFill>
                        <a:srgbClr val="e8eaf6"/>
                      </a:solidFill>
                      <a:prstDash val="solid"/>
                    </a:lnL>
                    <a:lnR w="10800">
                      <a:solidFill>
                        <a:srgbClr val="e8eaf6"/>
                      </a:solidFill>
                      <a:prstDash val="solid"/>
                    </a:lnR>
                    <a:lnT w="10800">
                      <a:solidFill>
                        <a:srgbClr val="e8eaf6"/>
                      </a:solidFill>
                      <a:prstDash val="solid"/>
                    </a:lnT>
                    <a:lnB w="10800">
                      <a:solidFill>
                        <a:srgbClr val="e8eaf6"/>
                      </a:solidFill>
                      <a:prstDash val="solid"/>
                    </a:lnB>
                    <a:noFill/>
                  </a:tcPr>
                </a:tc>
              </a:tr>
              <a:tr h="401400">
                <a:tc>
                  <a:txBody>
                    <a:bodyPr lIns="36000" rIns="36000" tIns="36000" bIns="36000" anchor="ctr">
                      <a:noAutofit/>
                    </a:bodyPr>
                    <a:p>
                      <a:pPr algn="ctr"/>
                      <a:r>
                        <a:rPr b="0" lang="en-US" sz="1800" strike="noStrike" u="none">
                          <a:solidFill>
                            <a:srgbClr val="f5f5f5"/>
                          </a:solidFill>
                          <a:effectLst/>
                          <a:uFillTx/>
                          <a:latin typeface="Arial"/>
                        </a:rPr>
                        <a:t>Aluminum</a:t>
                      </a:r>
                      <a:endParaRPr b="0" lang="en-US" sz="1800" strike="noStrike" u="none">
                        <a:solidFill>
                          <a:srgbClr val="f5f5f5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36000" marR="36000">
                    <a:lnL w="10800">
                      <a:solidFill>
                        <a:srgbClr val="e8eaf6"/>
                      </a:solidFill>
                      <a:prstDash val="solid"/>
                    </a:lnL>
                    <a:lnR w="10800">
                      <a:solidFill>
                        <a:srgbClr val="e8eaf6"/>
                      </a:solidFill>
                      <a:prstDash val="solid"/>
                    </a:lnR>
                    <a:lnT w="10800">
                      <a:solidFill>
                        <a:srgbClr val="e8eaf6"/>
                      </a:solidFill>
                      <a:prstDash val="solid"/>
                    </a:lnT>
                    <a:lnB w="10800">
                      <a:solidFill>
                        <a:srgbClr val="e8eaf6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tIns="36000" bIns="36000" anchor="ctr">
                      <a:noAutofit/>
                    </a:bodyPr>
                    <a:p>
                      <a:pPr algn="ctr"/>
                      <a:r>
                        <a:rPr b="0" lang="en-US" sz="1800" strike="noStrike" u="none">
                          <a:solidFill>
                            <a:srgbClr val="f5f5f5"/>
                          </a:solidFill>
                          <a:effectLst/>
                          <a:uFillTx/>
                          <a:latin typeface="Arial"/>
                        </a:rPr>
                        <a:t>3</a:t>
                      </a:r>
                      <a:endParaRPr b="0" lang="en-US" sz="1800" strike="noStrike" u="none">
                        <a:solidFill>
                          <a:srgbClr val="f5f5f5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36000" marR="36000">
                    <a:lnL w="10800">
                      <a:solidFill>
                        <a:srgbClr val="e8eaf6"/>
                      </a:solidFill>
                      <a:prstDash val="solid"/>
                    </a:lnL>
                    <a:lnR w="10800">
                      <a:solidFill>
                        <a:srgbClr val="e8eaf6"/>
                      </a:solidFill>
                      <a:prstDash val="solid"/>
                    </a:lnR>
                    <a:lnT w="10800">
                      <a:solidFill>
                        <a:srgbClr val="e8eaf6"/>
                      </a:solidFill>
                      <a:prstDash val="solid"/>
                    </a:lnT>
                    <a:lnB w="10800">
                      <a:solidFill>
                        <a:srgbClr val="e8eaf6"/>
                      </a:solidFill>
                      <a:prstDash val="solid"/>
                    </a:lnB>
                    <a:noFill/>
                  </a:tcPr>
                </a:tc>
              </a:tr>
              <a:tr h="401400">
                <a:tc>
                  <a:txBody>
                    <a:bodyPr lIns="36000" rIns="36000" tIns="36000" bIns="36000" anchor="ctr">
                      <a:noAutofit/>
                    </a:bodyPr>
                    <a:p>
                      <a:pPr algn="ctr"/>
                      <a:r>
                        <a:rPr b="0" lang="en-US" sz="1800" strike="noStrike" u="none">
                          <a:solidFill>
                            <a:srgbClr val="f5f5f5"/>
                          </a:solidFill>
                          <a:effectLst/>
                          <a:uFillTx/>
                          <a:latin typeface="Arial"/>
                        </a:rPr>
                        <a:t>Chromium</a:t>
                      </a:r>
                      <a:endParaRPr b="0" lang="en-US" sz="1800" strike="noStrike" u="none">
                        <a:solidFill>
                          <a:srgbClr val="f5f5f5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36000" marR="36000">
                    <a:lnL w="10800">
                      <a:solidFill>
                        <a:srgbClr val="e8eaf6"/>
                      </a:solidFill>
                      <a:prstDash val="solid"/>
                    </a:lnL>
                    <a:lnR w="10800">
                      <a:solidFill>
                        <a:srgbClr val="e8eaf6"/>
                      </a:solidFill>
                      <a:prstDash val="solid"/>
                    </a:lnR>
                    <a:lnT w="10800">
                      <a:solidFill>
                        <a:srgbClr val="e8eaf6"/>
                      </a:solidFill>
                      <a:prstDash val="solid"/>
                    </a:lnT>
                    <a:lnB w="10800">
                      <a:solidFill>
                        <a:srgbClr val="e8eaf6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tIns="36000" bIns="36000" anchor="ctr">
                      <a:noAutofit/>
                    </a:bodyPr>
                    <a:p>
                      <a:pPr algn="ctr"/>
                      <a:r>
                        <a:rPr b="0" lang="en-US" sz="1800" strike="noStrike" u="none">
                          <a:solidFill>
                            <a:srgbClr val="f5f5f5"/>
                          </a:solidFill>
                          <a:effectLst/>
                          <a:uFillTx/>
                          <a:latin typeface="Arial"/>
                        </a:rPr>
                        <a:t>0.42</a:t>
                      </a:r>
                      <a:endParaRPr b="0" lang="en-US" sz="1800" strike="noStrike" u="none">
                        <a:solidFill>
                          <a:srgbClr val="f5f5f5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36000" marR="36000">
                    <a:lnL w="10800">
                      <a:solidFill>
                        <a:srgbClr val="e8eaf6"/>
                      </a:solidFill>
                      <a:prstDash val="solid"/>
                    </a:lnL>
                    <a:lnR w="10800">
                      <a:solidFill>
                        <a:srgbClr val="e8eaf6"/>
                      </a:solidFill>
                      <a:prstDash val="solid"/>
                    </a:lnR>
                    <a:lnT w="10800">
                      <a:solidFill>
                        <a:srgbClr val="e8eaf6"/>
                      </a:solidFill>
                      <a:prstDash val="solid"/>
                    </a:lnT>
                    <a:lnB w="10800">
                      <a:solidFill>
                        <a:srgbClr val="e8eaf6"/>
                      </a:solidFill>
                      <a:prstDash val="solid"/>
                    </a:lnB>
                    <a:noFill/>
                  </a:tcPr>
                </a:tc>
              </a:tr>
              <a:tr h="401400">
                <a:tc>
                  <a:txBody>
                    <a:bodyPr lIns="36000" rIns="36000" tIns="36000" bIns="36000" anchor="ctr">
                      <a:noAutofit/>
                    </a:bodyPr>
                    <a:p>
                      <a:pPr algn="ctr"/>
                      <a:r>
                        <a:rPr b="0" lang="en-US" sz="1800" strike="noStrike" u="none">
                          <a:solidFill>
                            <a:srgbClr val="f5f5f5"/>
                          </a:solidFill>
                          <a:effectLst/>
                          <a:uFillTx/>
                          <a:latin typeface="Arial"/>
                        </a:rPr>
                        <a:t>Titanium</a:t>
                      </a:r>
                      <a:endParaRPr b="0" lang="en-US" sz="1800" strike="noStrike" u="none">
                        <a:solidFill>
                          <a:srgbClr val="f5f5f5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36000" marR="36000">
                    <a:lnL w="10800">
                      <a:solidFill>
                        <a:srgbClr val="e8eaf6"/>
                      </a:solidFill>
                      <a:prstDash val="solid"/>
                    </a:lnL>
                    <a:lnR w="10800">
                      <a:solidFill>
                        <a:srgbClr val="e8eaf6"/>
                      </a:solidFill>
                      <a:prstDash val="solid"/>
                    </a:lnR>
                    <a:lnT w="10800">
                      <a:solidFill>
                        <a:srgbClr val="e8eaf6"/>
                      </a:solidFill>
                      <a:prstDash val="solid"/>
                    </a:lnT>
                    <a:lnB w="10800">
                      <a:solidFill>
                        <a:srgbClr val="e8eaf6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tIns="36000" bIns="36000" anchor="ctr">
                      <a:noAutofit/>
                    </a:bodyPr>
                    <a:p>
                      <a:pPr algn="ctr"/>
                      <a:r>
                        <a:rPr b="0" lang="en-US" sz="1800" strike="noStrike" u="none">
                          <a:solidFill>
                            <a:srgbClr val="f5f5f5"/>
                          </a:solidFill>
                          <a:effectLst/>
                          <a:uFillTx/>
                          <a:latin typeface="Arial"/>
                        </a:rPr>
                        <a:t>0.18</a:t>
                      </a:r>
                      <a:endParaRPr b="0" lang="en-US" sz="1800" strike="noStrike" u="none">
                        <a:solidFill>
                          <a:srgbClr val="f5f5f5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36000" marR="36000">
                    <a:lnL w="10800">
                      <a:solidFill>
                        <a:srgbClr val="e8eaf6"/>
                      </a:solidFill>
                      <a:prstDash val="solid"/>
                    </a:lnL>
                    <a:lnR w="10800">
                      <a:solidFill>
                        <a:srgbClr val="e8eaf6"/>
                      </a:solidFill>
                      <a:prstDash val="solid"/>
                    </a:lnR>
                    <a:lnT w="10800">
                      <a:solidFill>
                        <a:srgbClr val="e8eaf6"/>
                      </a:solidFill>
                      <a:prstDash val="solid"/>
                    </a:lnT>
                    <a:lnB w="10800">
                      <a:solidFill>
                        <a:srgbClr val="e8eaf6"/>
                      </a:solidFill>
                      <a:prstDash val="solid"/>
                    </a:lnB>
                    <a:noFill/>
                  </a:tcPr>
                </a:tc>
              </a:tr>
              <a:tr h="401400">
                <a:tc>
                  <a:txBody>
                    <a:bodyPr lIns="36000" rIns="36000" tIns="36000" bIns="36000" anchor="ctr">
                      <a:noAutofit/>
                    </a:bodyPr>
                    <a:p>
                      <a:pPr algn="ctr"/>
                      <a:r>
                        <a:rPr b="0" lang="en-US" sz="1800" strike="noStrike" u="none">
                          <a:solidFill>
                            <a:srgbClr val="f5f5f5"/>
                          </a:solidFill>
                          <a:effectLst/>
                          <a:uFillTx/>
                          <a:latin typeface="Arial"/>
                        </a:rPr>
                        <a:t>Manganese</a:t>
                      </a:r>
                      <a:endParaRPr b="0" lang="en-US" sz="1800" strike="noStrike" u="none">
                        <a:solidFill>
                          <a:srgbClr val="f5f5f5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36000" marR="36000">
                    <a:lnL w="10800">
                      <a:solidFill>
                        <a:srgbClr val="e8eaf6"/>
                      </a:solidFill>
                      <a:prstDash val="solid"/>
                    </a:lnL>
                    <a:lnR w="10800">
                      <a:solidFill>
                        <a:srgbClr val="e8eaf6"/>
                      </a:solidFill>
                      <a:prstDash val="solid"/>
                    </a:lnR>
                    <a:lnT w="10800">
                      <a:solidFill>
                        <a:srgbClr val="e8eaf6"/>
                      </a:solidFill>
                      <a:prstDash val="solid"/>
                    </a:lnT>
                    <a:lnB w="10800">
                      <a:solidFill>
                        <a:srgbClr val="e8eaf6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36000" rIns="36000" tIns="36000" bIns="36000" anchor="ctr">
                      <a:noAutofit/>
                    </a:bodyPr>
                    <a:p>
                      <a:pPr algn="ctr"/>
                      <a:r>
                        <a:rPr b="0" lang="en-US" sz="1800" strike="noStrike" u="none">
                          <a:solidFill>
                            <a:srgbClr val="f5f5f5"/>
                          </a:solidFill>
                          <a:effectLst/>
                          <a:uFillTx/>
                          <a:latin typeface="Arial"/>
                        </a:rPr>
                        <a:t>0.12</a:t>
                      </a:r>
                      <a:endParaRPr b="0" lang="en-US" sz="1800" strike="noStrike" u="none">
                        <a:solidFill>
                          <a:srgbClr val="f5f5f5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36000" marR="36000">
                    <a:lnL w="10800">
                      <a:solidFill>
                        <a:srgbClr val="e8eaf6"/>
                      </a:solidFill>
                      <a:prstDash val="solid"/>
                    </a:lnL>
                    <a:lnR w="10800">
                      <a:solidFill>
                        <a:srgbClr val="e8eaf6"/>
                      </a:solidFill>
                      <a:prstDash val="solid"/>
                    </a:lnR>
                    <a:lnT w="10800">
                      <a:solidFill>
                        <a:srgbClr val="e8eaf6"/>
                      </a:solidFill>
                      <a:prstDash val="solid"/>
                    </a:lnT>
                    <a:lnB w="10800">
                      <a:solidFill>
                        <a:srgbClr val="e8eaf6"/>
                      </a:solidFill>
                      <a:prstDash val="solid"/>
                    </a:lnB>
                    <a:noFill/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 algn="ctr">
              <a:buNone/>
            </a:pPr>
            <a:endParaRPr b="0" lang="en-US" sz="4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32" name="" descr=""/>
          <p:cNvPicPr/>
          <p:nvPr/>
        </p:nvPicPr>
        <p:blipFill>
          <a:blip r:embed="rId2"/>
          <a:stretch/>
        </p:blipFill>
        <p:spPr>
          <a:xfrm>
            <a:off x="2520" y="597600"/>
            <a:ext cx="10076400" cy="377820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"/>
          <p:cNvGrpSpPr/>
          <p:nvPr/>
        </p:nvGrpSpPr>
        <p:grpSpPr>
          <a:xfrm>
            <a:off x="72000" y="228600"/>
            <a:ext cx="8686800" cy="5122080"/>
            <a:chOff x="72000" y="228600"/>
            <a:chExt cx="8686800" cy="5122080"/>
          </a:xfrm>
        </p:grpSpPr>
        <p:sp>
          <p:nvSpPr>
            <p:cNvPr id="34" name=""/>
            <p:cNvSpPr/>
            <p:nvPr/>
          </p:nvSpPr>
          <p:spPr>
            <a:xfrm>
              <a:off x="1959120" y="228600"/>
              <a:ext cx="6799680" cy="4419000"/>
            </a:xfrm>
            <a:custGeom>
              <a:avLst/>
              <a:gdLst/>
              <a:ahLst/>
              <a:rect l="0" t="0" r="r" b="b"/>
              <a:pathLst>
                <a:path w="18888" h="12275">
                  <a:moveTo>
                    <a:pt x="0" y="12275"/>
                  </a:moveTo>
                  <a:lnTo>
                    <a:pt x="0" y="0"/>
                  </a:lnTo>
                  <a:lnTo>
                    <a:pt x="18888" y="0"/>
                  </a:lnTo>
                  <a:lnTo>
                    <a:pt x="18888" y="12275"/>
                  </a:lnTo>
                  <a:lnTo>
                    <a:pt x="0" y="12275"/>
                  </a:lnTo>
                  <a:moveTo>
                    <a:pt x="5227" y="8372"/>
                  </a:moveTo>
                  <a:lnTo>
                    <a:pt x="4808" y="8372"/>
                  </a:lnTo>
                  <a:lnTo>
                    <a:pt x="4808" y="5521"/>
                  </a:lnTo>
                  <a:lnTo>
                    <a:pt x="5959" y="5521"/>
                  </a:lnTo>
                  <a:lnTo>
                    <a:pt x="5959" y="6016"/>
                  </a:lnTo>
                  <a:lnTo>
                    <a:pt x="5227" y="6016"/>
                  </a:lnTo>
                  <a:lnTo>
                    <a:pt x="5227" y="6751"/>
                  </a:lnTo>
                  <a:lnTo>
                    <a:pt x="5909" y="6751"/>
                  </a:lnTo>
                  <a:lnTo>
                    <a:pt x="5909" y="7245"/>
                  </a:lnTo>
                  <a:lnTo>
                    <a:pt x="5227" y="7245"/>
                  </a:lnTo>
                  <a:lnTo>
                    <a:pt x="5227" y="8372"/>
                  </a:lnTo>
                  <a:moveTo>
                    <a:pt x="7724" y="6192"/>
                  </a:moveTo>
                  <a:lnTo>
                    <a:pt x="7724" y="8372"/>
                  </a:lnTo>
                  <a:lnTo>
                    <a:pt x="7398" y="8372"/>
                  </a:lnTo>
                  <a:lnTo>
                    <a:pt x="7345" y="8092"/>
                  </a:lnTo>
                  <a:lnTo>
                    <a:pt x="7318" y="8092"/>
                  </a:lnTo>
                  <a:lnTo>
                    <a:pt x="7300" y="8132"/>
                  </a:lnTo>
                  <a:lnTo>
                    <a:pt x="7279" y="8170"/>
                  </a:lnTo>
                  <a:lnTo>
                    <a:pt x="7256" y="8206"/>
                  </a:lnTo>
                  <a:lnTo>
                    <a:pt x="7233" y="8238"/>
                  </a:lnTo>
                  <a:lnTo>
                    <a:pt x="7207" y="8266"/>
                  </a:lnTo>
                  <a:lnTo>
                    <a:pt x="7179" y="8292"/>
                  </a:lnTo>
                  <a:lnTo>
                    <a:pt x="7149" y="8316"/>
                  </a:lnTo>
                  <a:lnTo>
                    <a:pt x="7119" y="8336"/>
                  </a:lnTo>
                  <a:lnTo>
                    <a:pt x="7086" y="8353"/>
                  </a:lnTo>
                  <a:lnTo>
                    <a:pt x="7054" y="8369"/>
                  </a:lnTo>
                  <a:lnTo>
                    <a:pt x="7021" y="8382"/>
                  </a:lnTo>
                  <a:lnTo>
                    <a:pt x="6987" y="8393"/>
                  </a:lnTo>
                  <a:lnTo>
                    <a:pt x="6952" y="8401"/>
                  </a:lnTo>
                  <a:lnTo>
                    <a:pt x="6917" y="8406"/>
                  </a:lnTo>
                  <a:lnTo>
                    <a:pt x="6881" y="8410"/>
                  </a:lnTo>
                  <a:lnTo>
                    <a:pt x="6845" y="8411"/>
                  </a:lnTo>
                  <a:lnTo>
                    <a:pt x="6785" y="8408"/>
                  </a:lnTo>
                  <a:lnTo>
                    <a:pt x="6728" y="8399"/>
                  </a:lnTo>
                  <a:lnTo>
                    <a:pt x="6674" y="8385"/>
                  </a:lnTo>
                  <a:lnTo>
                    <a:pt x="6624" y="8364"/>
                  </a:lnTo>
                  <a:lnTo>
                    <a:pt x="6576" y="8337"/>
                  </a:lnTo>
                  <a:lnTo>
                    <a:pt x="6531" y="8304"/>
                  </a:lnTo>
                  <a:lnTo>
                    <a:pt x="6510" y="8285"/>
                  </a:lnTo>
                  <a:lnTo>
                    <a:pt x="6489" y="8266"/>
                  </a:lnTo>
                  <a:lnTo>
                    <a:pt x="6468" y="8244"/>
                  </a:lnTo>
                  <a:lnTo>
                    <a:pt x="6450" y="8221"/>
                  </a:lnTo>
                  <a:lnTo>
                    <a:pt x="6431" y="8198"/>
                  </a:lnTo>
                  <a:lnTo>
                    <a:pt x="6414" y="8171"/>
                  </a:lnTo>
                  <a:lnTo>
                    <a:pt x="6398" y="8142"/>
                  </a:lnTo>
                  <a:lnTo>
                    <a:pt x="6383" y="8113"/>
                  </a:lnTo>
                  <a:lnTo>
                    <a:pt x="6370" y="8081"/>
                  </a:lnTo>
                  <a:lnTo>
                    <a:pt x="6358" y="8047"/>
                  </a:lnTo>
                  <a:lnTo>
                    <a:pt x="6347" y="8012"/>
                  </a:lnTo>
                  <a:lnTo>
                    <a:pt x="6336" y="7975"/>
                  </a:lnTo>
                  <a:lnTo>
                    <a:pt x="6328" y="7937"/>
                  </a:lnTo>
                  <a:lnTo>
                    <a:pt x="6319" y="7895"/>
                  </a:lnTo>
                  <a:lnTo>
                    <a:pt x="6308" y="7807"/>
                  </a:lnTo>
                  <a:lnTo>
                    <a:pt x="6300" y="7714"/>
                  </a:lnTo>
                  <a:lnTo>
                    <a:pt x="6298" y="7613"/>
                  </a:lnTo>
                  <a:lnTo>
                    <a:pt x="6298" y="6192"/>
                  </a:lnTo>
                  <a:lnTo>
                    <a:pt x="6727" y="6192"/>
                  </a:lnTo>
                  <a:lnTo>
                    <a:pt x="6727" y="7461"/>
                  </a:lnTo>
                  <a:lnTo>
                    <a:pt x="6727" y="7517"/>
                  </a:lnTo>
                  <a:lnTo>
                    <a:pt x="6730" y="7570"/>
                  </a:lnTo>
                  <a:lnTo>
                    <a:pt x="6736" y="7620"/>
                  </a:lnTo>
                  <a:lnTo>
                    <a:pt x="6742" y="7665"/>
                  </a:lnTo>
                  <a:lnTo>
                    <a:pt x="6749" y="7705"/>
                  </a:lnTo>
                  <a:lnTo>
                    <a:pt x="6760" y="7744"/>
                  </a:lnTo>
                  <a:lnTo>
                    <a:pt x="6772" y="7780"/>
                  </a:lnTo>
                  <a:lnTo>
                    <a:pt x="6779" y="7796"/>
                  </a:lnTo>
                  <a:lnTo>
                    <a:pt x="6785" y="7811"/>
                  </a:lnTo>
                  <a:lnTo>
                    <a:pt x="6792" y="7825"/>
                  </a:lnTo>
                  <a:lnTo>
                    <a:pt x="6801" y="7839"/>
                  </a:lnTo>
                  <a:lnTo>
                    <a:pt x="6809" y="7850"/>
                  </a:lnTo>
                  <a:lnTo>
                    <a:pt x="6817" y="7862"/>
                  </a:lnTo>
                  <a:lnTo>
                    <a:pt x="6828" y="7873"/>
                  </a:lnTo>
                  <a:lnTo>
                    <a:pt x="6838" y="7882"/>
                  </a:lnTo>
                  <a:lnTo>
                    <a:pt x="6849" y="7892"/>
                  </a:lnTo>
                  <a:lnTo>
                    <a:pt x="6860" y="7899"/>
                  </a:lnTo>
                  <a:lnTo>
                    <a:pt x="6872" y="7906"/>
                  </a:lnTo>
                  <a:lnTo>
                    <a:pt x="6884" y="7911"/>
                  </a:lnTo>
                  <a:lnTo>
                    <a:pt x="6897" y="7917"/>
                  </a:lnTo>
                  <a:lnTo>
                    <a:pt x="6910" y="7920"/>
                  </a:lnTo>
                  <a:lnTo>
                    <a:pt x="6939" y="7927"/>
                  </a:lnTo>
                  <a:lnTo>
                    <a:pt x="6969" y="7928"/>
                  </a:lnTo>
                  <a:lnTo>
                    <a:pt x="7015" y="7926"/>
                  </a:lnTo>
                  <a:lnTo>
                    <a:pt x="7037" y="7922"/>
                  </a:lnTo>
                  <a:lnTo>
                    <a:pt x="7058" y="7917"/>
                  </a:lnTo>
                  <a:lnTo>
                    <a:pt x="7077" y="7911"/>
                  </a:lnTo>
                  <a:lnTo>
                    <a:pt x="7096" y="7903"/>
                  </a:lnTo>
                  <a:lnTo>
                    <a:pt x="7113" y="7894"/>
                  </a:lnTo>
                  <a:lnTo>
                    <a:pt x="7130" y="7883"/>
                  </a:lnTo>
                  <a:lnTo>
                    <a:pt x="7147" y="7870"/>
                  </a:lnTo>
                  <a:lnTo>
                    <a:pt x="7160" y="7856"/>
                  </a:lnTo>
                  <a:lnTo>
                    <a:pt x="7175" y="7842"/>
                  </a:lnTo>
                  <a:lnTo>
                    <a:pt x="7188" y="7825"/>
                  </a:lnTo>
                  <a:lnTo>
                    <a:pt x="7200" y="7807"/>
                  </a:lnTo>
                  <a:lnTo>
                    <a:pt x="7211" y="7788"/>
                  </a:lnTo>
                  <a:lnTo>
                    <a:pt x="7220" y="7768"/>
                  </a:lnTo>
                  <a:lnTo>
                    <a:pt x="7230" y="7745"/>
                  </a:lnTo>
                  <a:lnTo>
                    <a:pt x="7246" y="7697"/>
                  </a:lnTo>
                  <a:lnTo>
                    <a:pt x="7260" y="7643"/>
                  </a:lnTo>
                  <a:lnTo>
                    <a:pt x="7272" y="7584"/>
                  </a:lnTo>
                  <a:lnTo>
                    <a:pt x="7282" y="7520"/>
                  </a:lnTo>
                  <a:lnTo>
                    <a:pt x="7290" y="7451"/>
                  </a:lnTo>
                  <a:lnTo>
                    <a:pt x="7294" y="7376"/>
                  </a:lnTo>
                  <a:lnTo>
                    <a:pt x="7299" y="7298"/>
                  </a:lnTo>
                  <a:lnTo>
                    <a:pt x="7300" y="7213"/>
                  </a:lnTo>
                  <a:lnTo>
                    <a:pt x="7300" y="6192"/>
                  </a:lnTo>
                  <a:lnTo>
                    <a:pt x="7724" y="6192"/>
                  </a:lnTo>
                  <a:moveTo>
                    <a:pt x="8802" y="7937"/>
                  </a:moveTo>
                  <a:lnTo>
                    <a:pt x="8837" y="7935"/>
                  </a:lnTo>
                  <a:lnTo>
                    <a:pt x="8871" y="7931"/>
                  </a:lnTo>
                  <a:lnTo>
                    <a:pt x="8904" y="7926"/>
                  </a:lnTo>
                  <a:lnTo>
                    <a:pt x="8937" y="7917"/>
                  </a:lnTo>
                  <a:lnTo>
                    <a:pt x="8969" y="7906"/>
                  </a:lnTo>
                  <a:lnTo>
                    <a:pt x="9001" y="7895"/>
                  </a:lnTo>
                  <a:lnTo>
                    <a:pt x="9067" y="7869"/>
                  </a:lnTo>
                  <a:lnTo>
                    <a:pt x="9067" y="8312"/>
                  </a:lnTo>
                  <a:lnTo>
                    <a:pt x="9030" y="8330"/>
                  </a:lnTo>
                  <a:lnTo>
                    <a:pt x="8991" y="8349"/>
                  </a:lnTo>
                  <a:lnTo>
                    <a:pt x="8947" y="8365"/>
                  </a:lnTo>
                  <a:lnTo>
                    <a:pt x="8899" y="8381"/>
                  </a:lnTo>
                  <a:lnTo>
                    <a:pt x="8848" y="8394"/>
                  </a:lnTo>
                  <a:lnTo>
                    <a:pt x="8795" y="8404"/>
                  </a:lnTo>
                  <a:lnTo>
                    <a:pt x="8738" y="8410"/>
                  </a:lnTo>
                  <a:lnTo>
                    <a:pt x="8680" y="8411"/>
                  </a:lnTo>
                  <a:lnTo>
                    <a:pt x="8646" y="8410"/>
                  </a:lnTo>
                  <a:lnTo>
                    <a:pt x="8613" y="8408"/>
                  </a:lnTo>
                  <a:lnTo>
                    <a:pt x="8580" y="8402"/>
                  </a:lnTo>
                  <a:lnTo>
                    <a:pt x="8550" y="8395"/>
                  </a:lnTo>
                  <a:lnTo>
                    <a:pt x="8518" y="8386"/>
                  </a:lnTo>
                  <a:lnTo>
                    <a:pt x="8490" y="8376"/>
                  </a:lnTo>
                  <a:lnTo>
                    <a:pt x="8461" y="8362"/>
                  </a:lnTo>
                  <a:lnTo>
                    <a:pt x="8434" y="8348"/>
                  </a:lnTo>
                  <a:lnTo>
                    <a:pt x="8408" y="8330"/>
                  </a:lnTo>
                  <a:lnTo>
                    <a:pt x="8382" y="8310"/>
                  </a:lnTo>
                  <a:lnTo>
                    <a:pt x="8358" y="8287"/>
                  </a:lnTo>
                  <a:lnTo>
                    <a:pt x="8337" y="8260"/>
                  </a:lnTo>
                  <a:lnTo>
                    <a:pt x="8317" y="8231"/>
                  </a:lnTo>
                  <a:lnTo>
                    <a:pt x="8297" y="8199"/>
                  </a:lnTo>
                  <a:lnTo>
                    <a:pt x="8279" y="8164"/>
                  </a:lnTo>
                  <a:lnTo>
                    <a:pt x="8262" y="8126"/>
                  </a:lnTo>
                  <a:lnTo>
                    <a:pt x="8247" y="8085"/>
                  </a:lnTo>
                  <a:lnTo>
                    <a:pt x="8234" y="8040"/>
                  </a:lnTo>
                  <a:lnTo>
                    <a:pt x="8222" y="7991"/>
                  </a:lnTo>
                  <a:lnTo>
                    <a:pt x="8214" y="7938"/>
                  </a:lnTo>
                  <a:lnTo>
                    <a:pt x="8208" y="7882"/>
                  </a:lnTo>
                  <a:lnTo>
                    <a:pt x="8203" y="7821"/>
                  </a:lnTo>
                  <a:lnTo>
                    <a:pt x="8199" y="7756"/>
                  </a:lnTo>
                  <a:lnTo>
                    <a:pt x="8198" y="7688"/>
                  </a:lnTo>
                  <a:lnTo>
                    <a:pt x="8198" y="6639"/>
                  </a:lnTo>
                  <a:lnTo>
                    <a:pt x="7998" y="6639"/>
                  </a:lnTo>
                  <a:lnTo>
                    <a:pt x="7998" y="6387"/>
                  </a:lnTo>
                  <a:lnTo>
                    <a:pt x="8230" y="6189"/>
                  </a:lnTo>
                  <a:lnTo>
                    <a:pt x="8350" y="5729"/>
                  </a:lnTo>
                  <a:lnTo>
                    <a:pt x="8618" y="5729"/>
                  </a:lnTo>
                  <a:lnTo>
                    <a:pt x="8618" y="6192"/>
                  </a:lnTo>
                  <a:lnTo>
                    <a:pt x="9050" y="6192"/>
                  </a:lnTo>
                  <a:lnTo>
                    <a:pt x="9050" y="6639"/>
                  </a:lnTo>
                  <a:lnTo>
                    <a:pt x="8618" y="6639"/>
                  </a:lnTo>
                  <a:lnTo>
                    <a:pt x="8618" y="7688"/>
                  </a:lnTo>
                  <a:lnTo>
                    <a:pt x="8619" y="7719"/>
                  </a:lnTo>
                  <a:lnTo>
                    <a:pt x="8621" y="7747"/>
                  </a:lnTo>
                  <a:lnTo>
                    <a:pt x="8625" y="7773"/>
                  </a:lnTo>
                  <a:lnTo>
                    <a:pt x="8627" y="7786"/>
                  </a:lnTo>
                  <a:lnTo>
                    <a:pt x="8631" y="7797"/>
                  </a:lnTo>
                  <a:lnTo>
                    <a:pt x="8634" y="7809"/>
                  </a:lnTo>
                  <a:lnTo>
                    <a:pt x="8638" y="7820"/>
                  </a:lnTo>
                  <a:lnTo>
                    <a:pt x="8643" y="7829"/>
                  </a:lnTo>
                  <a:lnTo>
                    <a:pt x="8646" y="7839"/>
                  </a:lnTo>
                  <a:lnTo>
                    <a:pt x="8652" y="7849"/>
                  </a:lnTo>
                  <a:lnTo>
                    <a:pt x="8657" y="7858"/>
                  </a:lnTo>
                  <a:lnTo>
                    <a:pt x="8662" y="7866"/>
                  </a:lnTo>
                  <a:lnTo>
                    <a:pt x="8669" y="7874"/>
                  </a:lnTo>
                  <a:lnTo>
                    <a:pt x="8675" y="7882"/>
                  </a:lnTo>
                  <a:lnTo>
                    <a:pt x="8682" y="7888"/>
                  </a:lnTo>
                  <a:lnTo>
                    <a:pt x="8696" y="7901"/>
                  </a:lnTo>
                  <a:lnTo>
                    <a:pt x="8711" y="7911"/>
                  </a:lnTo>
                  <a:lnTo>
                    <a:pt x="8728" y="7920"/>
                  </a:lnTo>
                  <a:lnTo>
                    <a:pt x="8744" y="7927"/>
                  </a:lnTo>
                  <a:lnTo>
                    <a:pt x="8762" y="7932"/>
                  </a:lnTo>
                  <a:lnTo>
                    <a:pt x="8782" y="7935"/>
                  </a:lnTo>
                  <a:lnTo>
                    <a:pt x="8802" y="7937"/>
                  </a:lnTo>
                  <a:moveTo>
                    <a:pt x="10780" y="6192"/>
                  </a:moveTo>
                  <a:lnTo>
                    <a:pt x="10780" y="8372"/>
                  </a:lnTo>
                  <a:lnTo>
                    <a:pt x="10453" y="8372"/>
                  </a:lnTo>
                  <a:lnTo>
                    <a:pt x="10400" y="8092"/>
                  </a:lnTo>
                  <a:lnTo>
                    <a:pt x="10374" y="8092"/>
                  </a:lnTo>
                  <a:lnTo>
                    <a:pt x="10356" y="8132"/>
                  </a:lnTo>
                  <a:lnTo>
                    <a:pt x="10335" y="8170"/>
                  </a:lnTo>
                  <a:lnTo>
                    <a:pt x="10312" y="8206"/>
                  </a:lnTo>
                  <a:lnTo>
                    <a:pt x="10289" y="8238"/>
                  </a:lnTo>
                  <a:lnTo>
                    <a:pt x="10263" y="8266"/>
                  </a:lnTo>
                  <a:lnTo>
                    <a:pt x="10235" y="8292"/>
                  </a:lnTo>
                  <a:lnTo>
                    <a:pt x="10205" y="8316"/>
                  </a:lnTo>
                  <a:lnTo>
                    <a:pt x="10174" y="8336"/>
                  </a:lnTo>
                  <a:lnTo>
                    <a:pt x="10142" y="8353"/>
                  </a:lnTo>
                  <a:lnTo>
                    <a:pt x="10110" y="8369"/>
                  </a:lnTo>
                  <a:lnTo>
                    <a:pt x="10076" y="8382"/>
                  </a:lnTo>
                  <a:lnTo>
                    <a:pt x="10043" y="8393"/>
                  </a:lnTo>
                  <a:lnTo>
                    <a:pt x="10008" y="8401"/>
                  </a:lnTo>
                  <a:lnTo>
                    <a:pt x="9973" y="8406"/>
                  </a:lnTo>
                  <a:lnTo>
                    <a:pt x="9937" y="8410"/>
                  </a:lnTo>
                  <a:lnTo>
                    <a:pt x="9901" y="8411"/>
                  </a:lnTo>
                  <a:lnTo>
                    <a:pt x="9841" y="8408"/>
                  </a:lnTo>
                  <a:lnTo>
                    <a:pt x="9784" y="8399"/>
                  </a:lnTo>
                  <a:lnTo>
                    <a:pt x="9730" y="8385"/>
                  </a:lnTo>
                  <a:lnTo>
                    <a:pt x="9680" y="8364"/>
                  </a:lnTo>
                  <a:lnTo>
                    <a:pt x="9632" y="8337"/>
                  </a:lnTo>
                  <a:lnTo>
                    <a:pt x="9587" y="8304"/>
                  </a:lnTo>
                  <a:lnTo>
                    <a:pt x="9565" y="8285"/>
                  </a:lnTo>
                  <a:lnTo>
                    <a:pt x="9545" y="8266"/>
                  </a:lnTo>
                  <a:lnTo>
                    <a:pt x="9524" y="8244"/>
                  </a:lnTo>
                  <a:lnTo>
                    <a:pt x="9505" y="8221"/>
                  </a:lnTo>
                  <a:lnTo>
                    <a:pt x="9486" y="8198"/>
                  </a:lnTo>
                  <a:lnTo>
                    <a:pt x="9470" y="8171"/>
                  </a:lnTo>
                  <a:lnTo>
                    <a:pt x="9454" y="8142"/>
                  </a:lnTo>
                  <a:lnTo>
                    <a:pt x="9439" y="8113"/>
                  </a:lnTo>
                  <a:lnTo>
                    <a:pt x="9426" y="8081"/>
                  </a:lnTo>
                  <a:lnTo>
                    <a:pt x="9413" y="8047"/>
                  </a:lnTo>
                  <a:lnTo>
                    <a:pt x="9403" y="8012"/>
                  </a:lnTo>
                  <a:lnTo>
                    <a:pt x="9392" y="7975"/>
                  </a:lnTo>
                  <a:lnTo>
                    <a:pt x="9384" y="7937"/>
                  </a:lnTo>
                  <a:lnTo>
                    <a:pt x="9375" y="7895"/>
                  </a:lnTo>
                  <a:lnTo>
                    <a:pt x="9364" y="7807"/>
                  </a:lnTo>
                  <a:lnTo>
                    <a:pt x="9356" y="7714"/>
                  </a:lnTo>
                  <a:lnTo>
                    <a:pt x="9354" y="7613"/>
                  </a:lnTo>
                  <a:lnTo>
                    <a:pt x="9354" y="6192"/>
                  </a:lnTo>
                  <a:lnTo>
                    <a:pt x="9782" y="6192"/>
                  </a:lnTo>
                  <a:lnTo>
                    <a:pt x="9782" y="7461"/>
                  </a:lnTo>
                  <a:lnTo>
                    <a:pt x="9783" y="7517"/>
                  </a:lnTo>
                  <a:lnTo>
                    <a:pt x="9786" y="7570"/>
                  </a:lnTo>
                  <a:lnTo>
                    <a:pt x="9791" y="7620"/>
                  </a:lnTo>
                  <a:lnTo>
                    <a:pt x="9798" y="7665"/>
                  </a:lnTo>
                  <a:lnTo>
                    <a:pt x="9805" y="7705"/>
                  </a:lnTo>
                  <a:lnTo>
                    <a:pt x="9815" y="7744"/>
                  </a:lnTo>
                  <a:lnTo>
                    <a:pt x="9827" y="7780"/>
                  </a:lnTo>
                  <a:lnTo>
                    <a:pt x="9834" y="7796"/>
                  </a:lnTo>
                  <a:lnTo>
                    <a:pt x="9841" y="7811"/>
                  </a:lnTo>
                  <a:lnTo>
                    <a:pt x="9848" y="7825"/>
                  </a:lnTo>
                  <a:lnTo>
                    <a:pt x="9857" y="7839"/>
                  </a:lnTo>
                  <a:lnTo>
                    <a:pt x="9865" y="7850"/>
                  </a:lnTo>
                  <a:lnTo>
                    <a:pt x="9873" y="7862"/>
                  </a:lnTo>
                  <a:lnTo>
                    <a:pt x="9884" y="7873"/>
                  </a:lnTo>
                  <a:lnTo>
                    <a:pt x="9894" y="7882"/>
                  </a:lnTo>
                  <a:lnTo>
                    <a:pt x="9905" y="7892"/>
                  </a:lnTo>
                  <a:lnTo>
                    <a:pt x="9915" y="7899"/>
                  </a:lnTo>
                  <a:lnTo>
                    <a:pt x="9928" y="7906"/>
                  </a:lnTo>
                  <a:lnTo>
                    <a:pt x="9940" y="7911"/>
                  </a:lnTo>
                  <a:lnTo>
                    <a:pt x="9953" y="7917"/>
                  </a:lnTo>
                  <a:lnTo>
                    <a:pt x="9966" y="7920"/>
                  </a:lnTo>
                  <a:lnTo>
                    <a:pt x="9995" y="7927"/>
                  </a:lnTo>
                  <a:lnTo>
                    <a:pt x="10025" y="7928"/>
                  </a:lnTo>
                  <a:lnTo>
                    <a:pt x="10071" y="7926"/>
                  </a:lnTo>
                  <a:lnTo>
                    <a:pt x="10093" y="7922"/>
                  </a:lnTo>
                  <a:lnTo>
                    <a:pt x="10113" y="7917"/>
                  </a:lnTo>
                  <a:lnTo>
                    <a:pt x="10133" y="7911"/>
                  </a:lnTo>
                  <a:lnTo>
                    <a:pt x="10152" y="7903"/>
                  </a:lnTo>
                  <a:lnTo>
                    <a:pt x="10169" y="7894"/>
                  </a:lnTo>
                  <a:lnTo>
                    <a:pt x="10186" y="7883"/>
                  </a:lnTo>
                  <a:lnTo>
                    <a:pt x="10202" y="7870"/>
                  </a:lnTo>
                  <a:lnTo>
                    <a:pt x="10216" y="7856"/>
                  </a:lnTo>
                  <a:lnTo>
                    <a:pt x="10230" y="7842"/>
                  </a:lnTo>
                  <a:lnTo>
                    <a:pt x="10244" y="7825"/>
                  </a:lnTo>
                  <a:lnTo>
                    <a:pt x="10255" y="7807"/>
                  </a:lnTo>
                  <a:lnTo>
                    <a:pt x="10267" y="7788"/>
                  </a:lnTo>
                  <a:lnTo>
                    <a:pt x="10276" y="7768"/>
                  </a:lnTo>
                  <a:lnTo>
                    <a:pt x="10286" y="7745"/>
                  </a:lnTo>
                  <a:lnTo>
                    <a:pt x="10301" y="7697"/>
                  </a:lnTo>
                  <a:lnTo>
                    <a:pt x="10316" y="7643"/>
                  </a:lnTo>
                  <a:lnTo>
                    <a:pt x="10327" y="7584"/>
                  </a:lnTo>
                  <a:lnTo>
                    <a:pt x="10337" y="7520"/>
                  </a:lnTo>
                  <a:lnTo>
                    <a:pt x="10345" y="7451"/>
                  </a:lnTo>
                  <a:lnTo>
                    <a:pt x="10350" y="7376"/>
                  </a:lnTo>
                  <a:lnTo>
                    <a:pt x="10354" y="7298"/>
                  </a:lnTo>
                  <a:lnTo>
                    <a:pt x="10355" y="7213"/>
                  </a:lnTo>
                  <a:lnTo>
                    <a:pt x="10355" y="6192"/>
                  </a:lnTo>
                  <a:lnTo>
                    <a:pt x="10780" y="6192"/>
                  </a:lnTo>
                  <a:moveTo>
                    <a:pt x="12045" y="6153"/>
                  </a:moveTo>
                  <a:lnTo>
                    <a:pt x="12067" y="6153"/>
                  </a:lnTo>
                  <a:lnTo>
                    <a:pt x="12089" y="6155"/>
                  </a:lnTo>
                  <a:lnTo>
                    <a:pt x="12113" y="6157"/>
                  </a:lnTo>
                  <a:lnTo>
                    <a:pt x="12136" y="6160"/>
                  </a:lnTo>
                  <a:lnTo>
                    <a:pt x="12215" y="6176"/>
                  </a:lnTo>
                  <a:lnTo>
                    <a:pt x="12173" y="6739"/>
                  </a:lnTo>
                  <a:lnTo>
                    <a:pt x="12157" y="6733"/>
                  </a:lnTo>
                  <a:lnTo>
                    <a:pt x="12139" y="6728"/>
                  </a:lnTo>
                  <a:lnTo>
                    <a:pt x="12121" y="6724"/>
                  </a:lnTo>
                  <a:lnTo>
                    <a:pt x="12100" y="6722"/>
                  </a:lnTo>
                  <a:lnTo>
                    <a:pt x="12078" y="6719"/>
                  </a:lnTo>
                  <a:lnTo>
                    <a:pt x="12053" y="6716"/>
                  </a:lnTo>
                  <a:lnTo>
                    <a:pt x="12026" y="6715"/>
                  </a:lnTo>
                  <a:lnTo>
                    <a:pt x="11998" y="6715"/>
                  </a:lnTo>
                  <a:lnTo>
                    <a:pt x="11976" y="6716"/>
                  </a:lnTo>
                  <a:lnTo>
                    <a:pt x="11955" y="6718"/>
                  </a:lnTo>
                  <a:lnTo>
                    <a:pt x="11932" y="6722"/>
                  </a:lnTo>
                  <a:lnTo>
                    <a:pt x="11910" y="6728"/>
                  </a:lnTo>
                  <a:lnTo>
                    <a:pt x="11889" y="6735"/>
                  </a:lnTo>
                  <a:lnTo>
                    <a:pt x="11867" y="6744"/>
                  </a:lnTo>
                  <a:lnTo>
                    <a:pt x="11845" y="6754"/>
                  </a:lnTo>
                  <a:lnTo>
                    <a:pt x="11824" y="6767"/>
                  </a:lnTo>
                  <a:lnTo>
                    <a:pt x="11803" y="6781"/>
                  </a:lnTo>
                  <a:lnTo>
                    <a:pt x="11782" y="6797"/>
                  </a:lnTo>
                  <a:lnTo>
                    <a:pt x="11762" y="6815"/>
                  </a:lnTo>
                  <a:lnTo>
                    <a:pt x="11743" y="6835"/>
                  </a:lnTo>
                  <a:lnTo>
                    <a:pt x="11725" y="6858"/>
                  </a:lnTo>
                  <a:lnTo>
                    <a:pt x="11709" y="6883"/>
                  </a:lnTo>
                  <a:lnTo>
                    <a:pt x="11694" y="6910"/>
                  </a:lnTo>
                  <a:lnTo>
                    <a:pt x="11678" y="6939"/>
                  </a:lnTo>
                  <a:lnTo>
                    <a:pt x="11666" y="6971"/>
                  </a:lnTo>
                  <a:lnTo>
                    <a:pt x="11653" y="7004"/>
                  </a:lnTo>
                  <a:lnTo>
                    <a:pt x="11643" y="7041"/>
                  </a:lnTo>
                  <a:lnTo>
                    <a:pt x="11635" y="7081"/>
                  </a:lnTo>
                  <a:lnTo>
                    <a:pt x="11629" y="7123"/>
                  </a:lnTo>
                  <a:lnTo>
                    <a:pt x="11624" y="7168"/>
                  </a:lnTo>
                  <a:lnTo>
                    <a:pt x="11622" y="7216"/>
                  </a:lnTo>
                  <a:lnTo>
                    <a:pt x="11621" y="7266"/>
                  </a:lnTo>
                  <a:lnTo>
                    <a:pt x="11621" y="8372"/>
                  </a:lnTo>
                  <a:lnTo>
                    <a:pt x="11195" y="8372"/>
                  </a:lnTo>
                  <a:lnTo>
                    <a:pt x="11195" y="6192"/>
                  </a:lnTo>
                  <a:lnTo>
                    <a:pt x="11519" y="6192"/>
                  </a:lnTo>
                  <a:lnTo>
                    <a:pt x="11581" y="6560"/>
                  </a:lnTo>
                  <a:lnTo>
                    <a:pt x="11601" y="6560"/>
                  </a:lnTo>
                  <a:lnTo>
                    <a:pt x="11618" y="6518"/>
                  </a:lnTo>
                  <a:lnTo>
                    <a:pt x="11637" y="6478"/>
                  </a:lnTo>
                  <a:lnTo>
                    <a:pt x="11659" y="6440"/>
                  </a:lnTo>
                  <a:lnTo>
                    <a:pt x="11680" y="6404"/>
                  </a:lnTo>
                  <a:lnTo>
                    <a:pt x="11704" y="6369"/>
                  </a:lnTo>
                  <a:lnTo>
                    <a:pt x="11730" y="6334"/>
                  </a:lnTo>
                  <a:lnTo>
                    <a:pt x="11758" y="6302"/>
                  </a:lnTo>
                  <a:lnTo>
                    <a:pt x="11785" y="6272"/>
                  </a:lnTo>
                  <a:lnTo>
                    <a:pt x="11815" y="6244"/>
                  </a:lnTo>
                  <a:lnTo>
                    <a:pt x="11845" y="6220"/>
                  </a:lnTo>
                  <a:lnTo>
                    <a:pt x="11877" y="6199"/>
                  </a:lnTo>
                  <a:lnTo>
                    <a:pt x="11909" y="6183"/>
                  </a:lnTo>
                  <a:lnTo>
                    <a:pt x="11942" y="6170"/>
                  </a:lnTo>
                  <a:lnTo>
                    <a:pt x="11975" y="6160"/>
                  </a:lnTo>
                  <a:lnTo>
                    <a:pt x="12010" y="6153"/>
                  </a:lnTo>
                  <a:lnTo>
                    <a:pt x="12045" y="6153"/>
                  </a:lnTo>
                  <a:moveTo>
                    <a:pt x="13056" y="6153"/>
                  </a:moveTo>
                  <a:lnTo>
                    <a:pt x="13133" y="6157"/>
                  </a:lnTo>
                  <a:lnTo>
                    <a:pt x="13208" y="6168"/>
                  </a:lnTo>
                  <a:lnTo>
                    <a:pt x="13277" y="6189"/>
                  </a:lnTo>
                  <a:lnTo>
                    <a:pt x="13342" y="6216"/>
                  </a:lnTo>
                  <a:lnTo>
                    <a:pt x="13373" y="6233"/>
                  </a:lnTo>
                  <a:lnTo>
                    <a:pt x="13403" y="6252"/>
                  </a:lnTo>
                  <a:lnTo>
                    <a:pt x="13432" y="6273"/>
                  </a:lnTo>
                  <a:lnTo>
                    <a:pt x="13460" y="6297"/>
                  </a:lnTo>
                  <a:lnTo>
                    <a:pt x="13487" y="6321"/>
                  </a:lnTo>
                  <a:lnTo>
                    <a:pt x="13513" y="6348"/>
                  </a:lnTo>
                  <a:lnTo>
                    <a:pt x="13538" y="6378"/>
                  </a:lnTo>
                  <a:lnTo>
                    <a:pt x="13561" y="6408"/>
                  </a:lnTo>
                  <a:lnTo>
                    <a:pt x="13584" y="6442"/>
                  </a:lnTo>
                  <a:lnTo>
                    <a:pt x="13604" y="6476"/>
                  </a:lnTo>
                  <a:lnTo>
                    <a:pt x="13624" y="6512"/>
                  </a:lnTo>
                  <a:lnTo>
                    <a:pt x="13642" y="6550"/>
                  </a:lnTo>
                  <a:lnTo>
                    <a:pt x="13659" y="6590"/>
                  </a:lnTo>
                  <a:lnTo>
                    <a:pt x="13674" y="6631"/>
                  </a:lnTo>
                  <a:lnTo>
                    <a:pt x="13688" y="6675"/>
                  </a:lnTo>
                  <a:lnTo>
                    <a:pt x="13700" y="6720"/>
                  </a:lnTo>
                  <a:lnTo>
                    <a:pt x="13719" y="6814"/>
                  </a:lnTo>
                  <a:lnTo>
                    <a:pt x="13735" y="6917"/>
                  </a:lnTo>
                  <a:lnTo>
                    <a:pt x="13743" y="7026"/>
                  </a:lnTo>
                  <a:lnTo>
                    <a:pt x="13745" y="7142"/>
                  </a:lnTo>
                  <a:lnTo>
                    <a:pt x="13745" y="7434"/>
                  </a:lnTo>
                  <a:lnTo>
                    <a:pt x="12757" y="7434"/>
                  </a:lnTo>
                  <a:lnTo>
                    <a:pt x="12761" y="7493"/>
                  </a:lnTo>
                  <a:lnTo>
                    <a:pt x="12767" y="7550"/>
                  </a:lnTo>
                  <a:lnTo>
                    <a:pt x="12776" y="7603"/>
                  </a:lnTo>
                  <a:lnTo>
                    <a:pt x="12787" y="7654"/>
                  </a:lnTo>
                  <a:lnTo>
                    <a:pt x="12803" y="7701"/>
                  </a:lnTo>
                  <a:lnTo>
                    <a:pt x="12811" y="7724"/>
                  </a:lnTo>
                  <a:lnTo>
                    <a:pt x="12821" y="7745"/>
                  </a:lnTo>
                  <a:lnTo>
                    <a:pt x="12831" y="7765"/>
                  </a:lnTo>
                  <a:lnTo>
                    <a:pt x="12842" y="7786"/>
                  </a:lnTo>
                  <a:lnTo>
                    <a:pt x="12853" y="7803"/>
                  </a:lnTo>
                  <a:lnTo>
                    <a:pt x="12866" y="7822"/>
                  </a:lnTo>
                  <a:lnTo>
                    <a:pt x="12878" y="7839"/>
                  </a:lnTo>
                  <a:lnTo>
                    <a:pt x="12892" y="7856"/>
                  </a:lnTo>
                  <a:lnTo>
                    <a:pt x="12905" y="7870"/>
                  </a:lnTo>
                  <a:lnTo>
                    <a:pt x="12921" y="7885"/>
                  </a:lnTo>
                  <a:lnTo>
                    <a:pt x="12937" y="7896"/>
                  </a:lnTo>
                  <a:lnTo>
                    <a:pt x="12952" y="7909"/>
                  </a:lnTo>
                  <a:lnTo>
                    <a:pt x="12969" y="7919"/>
                  </a:lnTo>
                  <a:lnTo>
                    <a:pt x="12987" y="7928"/>
                  </a:lnTo>
                  <a:lnTo>
                    <a:pt x="13025" y="7945"/>
                  </a:lnTo>
                  <a:lnTo>
                    <a:pt x="13065" y="7955"/>
                  </a:lnTo>
                  <a:lnTo>
                    <a:pt x="13108" y="7962"/>
                  </a:lnTo>
                  <a:lnTo>
                    <a:pt x="13154" y="7964"/>
                  </a:lnTo>
                  <a:lnTo>
                    <a:pt x="13224" y="7962"/>
                  </a:lnTo>
                  <a:lnTo>
                    <a:pt x="13291" y="7955"/>
                  </a:lnTo>
                  <a:lnTo>
                    <a:pt x="13355" y="7941"/>
                  </a:lnTo>
                  <a:lnTo>
                    <a:pt x="13387" y="7934"/>
                  </a:lnTo>
                  <a:lnTo>
                    <a:pt x="13416" y="7924"/>
                  </a:lnTo>
                  <a:lnTo>
                    <a:pt x="13475" y="7902"/>
                  </a:lnTo>
                  <a:lnTo>
                    <a:pt x="13536" y="7875"/>
                  </a:lnTo>
                  <a:lnTo>
                    <a:pt x="13597" y="7842"/>
                  </a:lnTo>
                  <a:lnTo>
                    <a:pt x="13659" y="7805"/>
                  </a:lnTo>
                  <a:lnTo>
                    <a:pt x="13659" y="8256"/>
                  </a:lnTo>
                  <a:lnTo>
                    <a:pt x="13629" y="8275"/>
                  </a:lnTo>
                  <a:lnTo>
                    <a:pt x="13601" y="8293"/>
                  </a:lnTo>
                  <a:lnTo>
                    <a:pt x="13572" y="8309"/>
                  </a:lnTo>
                  <a:lnTo>
                    <a:pt x="13541" y="8325"/>
                  </a:lnTo>
                  <a:lnTo>
                    <a:pt x="13482" y="8351"/>
                  </a:lnTo>
                  <a:lnTo>
                    <a:pt x="13419" y="8372"/>
                  </a:lnTo>
                  <a:lnTo>
                    <a:pt x="13387" y="8382"/>
                  </a:lnTo>
                  <a:lnTo>
                    <a:pt x="13352" y="8390"/>
                  </a:lnTo>
                  <a:lnTo>
                    <a:pt x="13279" y="8402"/>
                  </a:lnTo>
                  <a:lnTo>
                    <a:pt x="13197" y="8408"/>
                  </a:lnTo>
                  <a:lnTo>
                    <a:pt x="13109" y="8411"/>
                  </a:lnTo>
                  <a:lnTo>
                    <a:pt x="13053" y="8410"/>
                  </a:lnTo>
                  <a:lnTo>
                    <a:pt x="12997" y="8404"/>
                  </a:lnTo>
                  <a:lnTo>
                    <a:pt x="12945" y="8394"/>
                  </a:lnTo>
                  <a:lnTo>
                    <a:pt x="12894" y="8381"/>
                  </a:lnTo>
                  <a:lnTo>
                    <a:pt x="12844" y="8364"/>
                  </a:lnTo>
                  <a:lnTo>
                    <a:pt x="12796" y="8342"/>
                  </a:lnTo>
                  <a:lnTo>
                    <a:pt x="12749" y="8317"/>
                  </a:lnTo>
                  <a:lnTo>
                    <a:pt x="12704" y="8289"/>
                  </a:lnTo>
                  <a:lnTo>
                    <a:pt x="12662" y="8257"/>
                  </a:lnTo>
                  <a:lnTo>
                    <a:pt x="12621" y="8220"/>
                  </a:lnTo>
                  <a:lnTo>
                    <a:pt x="12582" y="8181"/>
                  </a:lnTo>
                  <a:lnTo>
                    <a:pt x="12546" y="8137"/>
                  </a:lnTo>
                  <a:lnTo>
                    <a:pt x="12513" y="8088"/>
                  </a:lnTo>
                  <a:lnTo>
                    <a:pt x="12483" y="8036"/>
                  </a:lnTo>
                  <a:lnTo>
                    <a:pt x="12453" y="7980"/>
                  </a:lnTo>
                  <a:lnTo>
                    <a:pt x="12427" y="7920"/>
                  </a:lnTo>
                  <a:lnTo>
                    <a:pt x="12403" y="7856"/>
                  </a:lnTo>
                  <a:lnTo>
                    <a:pt x="12383" y="7789"/>
                  </a:lnTo>
                  <a:lnTo>
                    <a:pt x="12365" y="7718"/>
                  </a:lnTo>
                  <a:lnTo>
                    <a:pt x="12351" y="7642"/>
                  </a:lnTo>
                  <a:lnTo>
                    <a:pt x="12340" y="7561"/>
                  </a:lnTo>
                  <a:lnTo>
                    <a:pt x="12331" y="7478"/>
                  </a:lnTo>
                  <a:lnTo>
                    <a:pt x="12327" y="7390"/>
                  </a:lnTo>
                  <a:lnTo>
                    <a:pt x="12325" y="7298"/>
                  </a:lnTo>
                  <a:lnTo>
                    <a:pt x="12328" y="7160"/>
                  </a:lnTo>
                  <a:lnTo>
                    <a:pt x="12338" y="7030"/>
                  </a:lnTo>
                  <a:lnTo>
                    <a:pt x="12354" y="6910"/>
                  </a:lnTo>
                  <a:lnTo>
                    <a:pt x="12376" y="6798"/>
                  </a:lnTo>
                  <a:lnTo>
                    <a:pt x="12390" y="6745"/>
                  </a:lnTo>
                  <a:lnTo>
                    <a:pt x="12404" y="6696"/>
                  </a:lnTo>
                  <a:lnTo>
                    <a:pt x="12420" y="6647"/>
                  </a:lnTo>
                  <a:lnTo>
                    <a:pt x="12439" y="6602"/>
                  </a:lnTo>
                  <a:lnTo>
                    <a:pt x="12459" y="6558"/>
                  </a:lnTo>
                  <a:lnTo>
                    <a:pt x="12481" y="6517"/>
                  </a:lnTo>
                  <a:lnTo>
                    <a:pt x="12503" y="6478"/>
                  </a:lnTo>
                  <a:lnTo>
                    <a:pt x="12528" y="6440"/>
                  </a:lnTo>
                  <a:lnTo>
                    <a:pt x="12553" y="6406"/>
                  </a:lnTo>
                  <a:lnTo>
                    <a:pt x="12580" y="6372"/>
                  </a:lnTo>
                  <a:lnTo>
                    <a:pt x="12607" y="6342"/>
                  </a:lnTo>
                  <a:lnTo>
                    <a:pt x="12635" y="6314"/>
                  </a:lnTo>
                  <a:lnTo>
                    <a:pt x="12665" y="6289"/>
                  </a:lnTo>
                  <a:lnTo>
                    <a:pt x="12696" y="6265"/>
                  </a:lnTo>
                  <a:lnTo>
                    <a:pt x="12727" y="6244"/>
                  </a:lnTo>
                  <a:lnTo>
                    <a:pt x="12760" y="6224"/>
                  </a:lnTo>
                  <a:lnTo>
                    <a:pt x="12793" y="6208"/>
                  </a:lnTo>
                  <a:lnTo>
                    <a:pt x="12828" y="6193"/>
                  </a:lnTo>
                  <a:lnTo>
                    <a:pt x="12900" y="6171"/>
                  </a:lnTo>
                  <a:lnTo>
                    <a:pt x="12975" y="6157"/>
                  </a:lnTo>
                  <a:lnTo>
                    <a:pt x="13056" y="6153"/>
                  </a:lnTo>
                  <a:moveTo>
                    <a:pt x="13066" y="6580"/>
                  </a:moveTo>
                  <a:lnTo>
                    <a:pt x="13036" y="6581"/>
                  </a:lnTo>
                  <a:lnTo>
                    <a:pt x="13007" y="6586"/>
                  </a:lnTo>
                  <a:lnTo>
                    <a:pt x="12979" y="6595"/>
                  </a:lnTo>
                  <a:lnTo>
                    <a:pt x="12965" y="6602"/>
                  </a:lnTo>
                  <a:lnTo>
                    <a:pt x="12951" y="6609"/>
                  </a:lnTo>
                  <a:lnTo>
                    <a:pt x="12940" y="6616"/>
                  </a:lnTo>
                  <a:lnTo>
                    <a:pt x="12926" y="6624"/>
                  </a:lnTo>
                  <a:lnTo>
                    <a:pt x="12915" y="6634"/>
                  </a:lnTo>
                  <a:lnTo>
                    <a:pt x="12903" y="6645"/>
                  </a:lnTo>
                  <a:lnTo>
                    <a:pt x="12892" y="6655"/>
                  </a:lnTo>
                  <a:lnTo>
                    <a:pt x="12880" y="6667"/>
                  </a:lnTo>
                  <a:lnTo>
                    <a:pt x="12859" y="6694"/>
                  </a:lnTo>
                  <a:lnTo>
                    <a:pt x="12850" y="6708"/>
                  </a:lnTo>
                  <a:lnTo>
                    <a:pt x="12841" y="6724"/>
                  </a:lnTo>
                  <a:lnTo>
                    <a:pt x="12832" y="6740"/>
                  </a:lnTo>
                  <a:lnTo>
                    <a:pt x="12824" y="6758"/>
                  </a:lnTo>
                  <a:lnTo>
                    <a:pt x="12815" y="6775"/>
                  </a:lnTo>
                  <a:lnTo>
                    <a:pt x="12809" y="6794"/>
                  </a:lnTo>
                  <a:lnTo>
                    <a:pt x="12796" y="6834"/>
                  </a:lnTo>
                  <a:lnTo>
                    <a:pt x="12786" y="6878"/>
                  </a:lnTo>
                  <a:lnTo>
                    <a:pt x="12778" y="6926"/>
                  </a:lnTo>
                  <a:lnTo>
                    <a:pt x="12771" y="6976"/>
                  </a:lnTo>
                  <a:lnTo>
                    <a:pt x="12768" y="7030"/>
                  </a:lnTo>
                  <a:lnTo>
                    <a:pt x="13349" y="7030"/>
                  </a:lnTo>
                  <a:lnTo>
                    <a:pt x="13347" y="6983"/>
                  </a:lnTo>
                  <a:lnTo>
                    <a:pt x="13343" y="6938"/>
                  </a:lnTo>
                  <a:lnTo>
                    <a:pt x="13337" y="6894"/>
                  </a:lnTo>
                  <a:lnTo>
                    <a:pt x="13329" y="6851"/>
                  </a:lnTo>
                  <a:lnTo>
                    <a:pt x="13319" y="6811"/>
                  </a:lnTo>
                  <a:lnTo>
                    <a:pt x="13307" y="6775"/>
                  </a:lnTo>
                  <a:lnTo>
                    <a:pt x="13292" y="6740"/>
                  </a:lnTo>
                  <a:lnTo>
                    <a:pt x="13277" y="6707"/>
                  </a:lnTo>
                  <a:lnTo>
                    <a:pt x="13268" y="6691"/>
                  </a:lnTo>
                  <a:lnTo>
                    <a:pt x="13258" y="6678"/>
                  </a:lnTo>
                  <a:lnTo>
                    <a:pt x="13248" y="6663"/>
                  </a:lnTo>
                  <a:lnTo>
                    <a:pt x="13237" y="6651"/>
                  </a:lnTo>
                  <a:lnTo>
                    <a:pt x="13226" y="6639"/>
                  </a:lnTo>
                  <a:lnTo>
                    <a:pt x="13215" y="6630"/>
                  </a:lnTo>
                  <a:lnTo>
                    <a:pt x="13202" y="6620"/>
                  </a:lnTo>
                  <a:lnTo>
                    <a:pt x="13190" y="6611"/>
                  </a:lnTo>
                  <a:lnTo>
                    <a:pt x="13176" y="6603"/>
                  </a:lnTo>
                  <a:lnTo>
                    <a:pt x="13163" y="6598"/>
                  </a:lnTo>
                  <a:lnTo>
                    <a:pt x="13147" y="6592"/>
                  </a:lnTo>
                  <a:lnTo>
                    <a:pt x="13132" y="6588"/>
                  </a:lnTo>
                  <a:lnTo>
                    <a:pt x="13101" y="6582"/>
                  </a:lnTo>
                  <a:lnTo>
                    <a:pt x="13066" y="6580"/>
                  </a:lnTo>
                  <a:close/>
                </a:path>
              </a:pathLst>
            </a:custGeom>
            <a:blipFill rotWithShape="0">
              <a:blip r:embed="rId2"/>
              <a:stretch/>
            </a:blipFill>
            <a:ln w="0">
              <a:noFill/>
            </a:ln>
          </p:spPr>
          <p:txBody>
            <a:bodyPr lIns="90000" rIns="90000" tIns="45000" bIns="45000" anchor="ctr" anchorCtr="1">
              <a:noAutofit/>
            </a:bodyPr>
            <a:p>
              <a:endPara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pic>
          <p:nvPicPr>
            <p:cNvPr id="35" name="" descr=""/>
            <p:cNvPicPr/>
            <p:nvPr/>
          </p:nvPicPr>
          <p:blipFill>
            <a:blip r:embed="rId3"/>
            <a:srcRect l="0" t="0" r="11905" b="0"/>
            <a:stretch/>
          </p:blipFill>
          <p:spPr>
            <a:xfrm>
              <a:off x="72000" y="3261960"/>
              <a:ext cx="2971800" cy="2088720"/>
            </a:xfrm>
            <a:prstGeom prst="rect">
              <a:avLst/>
            </a:prstGeom>
            <a:noFill/>
            <a:ln w="0">
              <a:noFill/>
            </a:ln>
          </p:spPr>
        </p:pic>
      </p:grp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00" dur="indefinite" restart="never" nodeType="tmRoot">
          <p:childTnLst>
            <p:seq>
              <p:cTn id="301" dur="indefinite" nodeType="mainSeq">
                <p:childTnLst>
                  <p:par>
                    <p:cTn id="302" fill="hold">
                      <p:stCondLst>
                        <p:cond delay="indefinite"/>
                      </p:stCondLst>
                      <p:childTnLst>
                        <p:par>
                          <p:cTn id="303" fill="hold">
                            <p:stCondLst>
                              <p:cond delay="0"/>
                            </p:stCondLst>
                            <p:childTnLst>
                              <p:par>
                                <p:cTn id="304" nodeType="clickEffect" fill="hold" presetClass="entr" presetID="4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5" dur="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06" dur="4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90"/>
                                          </p:val>
                                        </p:tav>
                                        <p:tav tm="80000">
                                          <p:val>
                                            <p:strVal val="90"/>
                                          </p:val>
                                        </p:tav>
                                        <p:tav tm="80000">
                                          <p:val>
                                            <p:strVal val="90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07" dur="4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-1"/>
                                          </p:val>
                                        </p:tav>
                                        <p:tav tm="50000">
                                          <p:val>
                                            <p:strVal val="0.94999998807907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08" dur="4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309" dur="4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"/>
          <p:cNvSpPr txBox="1"/>
          <p:nvPr/>
        </p:nvSpPr>
        <p:spPr>
          <a:xfrm>
            <a:off x="228600" y="685800"/>
            <a:ext cx="8915400" cy="4343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spAutoFit/>
          </a:bodyPr>
          <a:p>
            <a:pPr marL="216000" indent="-216000">
              <a:buSzPct val="100000"/>
              <a:buBlip>
                <a:blip r:embed="rId2"/>
              </a:buBlip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Little twin with 2 moons (phobos &amp; deimos); 6,779km of diameter.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16000" indent="-216000">
              <a:buSzPct val="100000"/>
              <a:buBlip>
                <a:blip r:embed="rId3"/>
              </a:buBlip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22.9million km from sun with orbital speed 24.077km/s.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16000" indent="-216000">
              <a:buSzPct val="100000"/>
              <a:buBlip>
                <a:blip r:embed="rId4"/>
              </a:buBlip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Temp: -130</a:t>
            </a: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  <a:ea typeface="Arial"/>
              </a:rPr>
              <a:t>º</a:t>
            </a: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  <a:ea typeface="Arial"/>
              </a:rPr>
              <a:t>C to 27</a:t>
            </a: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  <a:ea typeface="Arial"/>
              </a:rPr>
              <a:t>º</a:t>
            </a: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  <a:ea typeface="Arial"/>
              </a:rPr>
              <a:t>C.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16000" indent="-216000">
              <a:buSzPct val="100000"/>
              <a:buBlip>
                <a:blip r:embed="rId5"/>
              </a:buBlip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  <a:ea typeface="Arial"/>
              </a:rPr>
              <a:t>Day length of 24hr 37min; Year length 687 Earth days. 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16000" indent="-216000">
              <a:buSzPct val="100000"/>
              <a:buBlip>
                <a:blip r:embed="rId6"/>
              </a:buBlip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  <a:ea typeface="Arial"/>
              </a:rPr>
              <a:t>Seasonal change. 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10" dur="indefinite" restart="never" nodeType="tmRoot">
          <p:childTnLst>
            <p:seq>
              <p:cTn id="311" dur="indefinite" nodeType="mainSeq">
                <p:childTnLst>
                  <p:par>
                    <p:cTn id="312" fill="hold">
                      <p:stCondLst>
                        <p:cond delay="indefinite"/>
                      </p:stCondLst>
                      <p:childTnLst>
                        <p:par>
                          <p:cTn id="313" fill="hold">
                            <p:stCondLst>
                              <p:cond delay="0"/>
                            </p:stCondLst>
                            <p:childTnLst>
                              <p:par>
                                <p:cTn id="314" nodeType="clickEffect" fill="hold" presetClass="entr" presetID="55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16" dur="10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17" dur="10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318" dur="10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9" fill="hold">
                      <p:stCondLst>
                        <p:cond delay="indefinite"/>
                      </p:stCondLst>
                      <p:childTnLst>
                        <p:par>
                          <p:cTn id="320" fill="hold">
                            <p:stCondLst>
                              <p:cond delay="0"/>
                            </p:stCondLst>
                            <p:childTnLst>
                              <p:par>
                                <p:cTn id="321" nodeType="clickEffect" fill="hold" presetClass="entr" presetID="55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23" dur="1000" fill="hold"/>
                                        <p:tgtEl>
                                          <p:spTgt spid="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24" dur="1000" fill="hold"/>
                                        <p:tgtEl>
                                          <p:spTgt spid="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325" dur="1000"/>
                                        <p:tgtEl>
                                          <p:spTgt spid="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6" fill="hold">
                      <p:stCondLst>
                        <p:cond delay="indefinite"/>
                      </p:stCondLst>
                      <p:childTnLst>
                        <p:par>
                          <p:cTn id="327" fill="hold">
                            <p:stCondLst>
                              <p:cond delay="0"/>
                            </p:stCondLst>
                            <p:childTnLst>
                              <p:par>
                                <p:cTn id="328" nodeType="clickEffect" fill="hold" presetClass="entr" presetID="55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30" dur="1000" fill="hold"/>
                                        <p:tgtEl>
                                          <p:spTgt spid="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31" dur="1000" fill="hold"/>
                                        <p:tgtEl>
                                          <p:spTgt spid="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332" dur="1000"/>
                                        <p:tgtEl>
                                          <p:spTgt spid="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3" fill="hold">
                      <p:stCondLst>
                        <p:cond delay="indefinite"/>
                      </p:stCondLst>
                      <p:childTnLst>
                        <p:par>
                          <p:cTn id="334" fill="hold">
                            <p:stCondLst>
                              <p:cond delay="0"/>
                            </p:stCondLst>
                            <p:childTnLst>
                              <p:par>
                                <p:cTn id="335" nodeType="clickEffect" fill="hold" presetClass="entr" presetID="55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37" dur="1000" fill="hold"/>
                                        <p:tgtEl>
                                          <p:spTgt spid="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38" dur="1000" fill="hold"/>
                                        <p:tgtEl>
                                          <p:spTgt spid="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339" dur="1000"/>
                                        <p:tgtEl>
                                          <p:spTgt spid="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0" fill="hold">
                      <p:stCondLst>
                        <p:cond delay="indefinite"/>
                      </p:stCondLst>
                      <p:childTnLst>
                        <p:par>
                          <p:cTn id="341" fill="hold">
                            <p:stCondLst>
                              <p:cond delay="0"/>
                            </p:stCondLst>
                            <p:childTnLst>
                              <p:par>
                                <p:cTn id="342" nodeType="clickEffect" fill="hold" presetClass="entr" presetID="55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44" dur="1000" fill="hold"/>
                                        <p:tgtEl>
                                          <p:spTgt spid="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45" dur="1000" fill="hold"/>
                                        <p:tgtEl>
                                          <p:spTgt spid="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346" dur="1000"/>
                                        <p:tgtEl>
                                          <p:spTgt spid="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"/>
          <p:cNvSpPr txBox="1"/>
          <p:nvPr/>
        </p:nvSpPr>
        <p:spPr>
          <a:xfrm>
            <a:off x="228600" y="685800"/>
            <a:ext cx="8001000" cy="4343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spAutoFit/>
          </a:bodyPr>
          <a:p>
            <a:pPr marL="216000" indent="-216000">
              <a:buSzPct val="100000"/>
              <a:buBlip>
                <a:blip r:embed="rId2"/>
              </a:buBlip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Solar System =&gt; “Solar” =&gt;” Solis” (Sun in Latin)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16000" indent="-216000">
              <a:buSzPct val="100000"/>
              <a:buBlip>
                <a:blip r:embed="rId3"/>
              </a:buBlip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Situated in Milky-way Galaxy’s Orion Arm / Orion Spur, between two major arm Sagittarius &amp; Perseus. 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16000" indent="-216000">
              <a:buSzPct val="100000"/>
              <a:buBlip>
                <a:blip r:embed="rId4"/>
              </a:buBlip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Orion arm is of 2 to 4 light years in diameter. 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16000" indent="-216000">
              <a:buSzPct val="100000"/>
              <a:buBlip>
                <a:blip r:embed="rId5"/>
              </a:buBlip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Orbit around center of galaxy at  8,28,000km/h for about 230million years.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16000" indent="-216000">
              <a:buSzPct val="100000"/>
              <a:buBlip>
                <a:blip r:embed="rId6"/>
              </a:buBlip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27,000 light years away from galactic center. 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16000" indent="-216000">
              <a:buSzPct val="100000"/>
              <a:buBlip>
                <a:blip r:embed="rId7"/>
              </a:buBlip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  <a:hlinkClick r:id="rId8"/>
              </a:rPr>
              <a:t>Solar system live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7" dur="indefinite" restart="never" nodeType="tmRoot">
          <p:childTnLst>
            <p:seq>
              <p:cTn id="8" dur="indefinite" nodeType="mainSeq">
                <p:childTnLst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4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9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0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5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6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1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2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7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8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"/>
          <p:cNvSpPr/>
          <p:nvPr/>
        </p:nvSpPr>
        <p:spPr>
          <a:xfrm>
            <a:off x="1355760" y="559800"/>
            <a:ext cx="5959440" cy="4698000"/>
          </a:xfrm>
          <a:custGeom>
            <a:avLst/>
            <a:gdLst/>
            <a:ahLst/>
            <a:rect l="0" t="0" r="r" b="b"/>
            <a:pathLst>
              <a:path w="16554" h="13050">
                <a:moveTo>
                  <a:pt x="0" y="13050"/>
                </a:moveTo>
                <a:lnTo>
                  <a:pt x="0" y="0"/>
                </a:lnTo>
                <a:lnTo>
                  <a:pt x="16554" y="0"/>
                </a:lnTo>
                <a:lnTo>
                  <a:pt x="16554" y="13050"/>
                </a:lnTo>
                <a:lnTo>
                  <a:pt x="0" y="13050"/>
                </a:lnTo>
                <a:moveTo>
                  <a:pt x="3845" y="9350"/>
                </a:moveTo>
                <a:lnTo>
                  <a:pt x="3941" y="9353"/>
                </a:lnTo>
                <a:lnTo>
                  <a:pt x="4031" y="9359"/>
                </a:lnTo>
                <a:lnTo>
                  <a:pt x="4114" y="9370"/>
                </a:lnTo>
                <a:lnTo>
                  <a:pt x="4189" y="9385"/>
                </a:lnTo>
                <a:lnTo>
                  <a:pt x="4259" y="9404"/>
                </a:lnTo>
                <a:lnTo>
                  <a:pt x="4322" y="9428"/>
                </a:lnTo>
                <a:lnTo>
                  <a:pt x="4377" y="9456"/>
                </a:lnTo>
                <a:lnTo>
                  <a:pt x="4402" y="9472"/>
                </a:lnTo>
                <a:lnTo>
                  <a:pt x="4426" y="9490"/>
                </a:lnTo>
                <a:lnTo>
                  <a:pt x="4448" y="9508"/>
                </a:lnTo>
                <a:lnTo>
                  <a:pt x="4469" y="9527"/>
                </a:lnTo>
                <a:lnTo>
                  <a:pt x="4488" y="9548"/>
                </a:lnTo>
                <a:lnTo>
                  <a:pt x="4505" y="9568"/>
                </a:lnTo>
                <a:lnTo>
                  <a:pt x="4522" y="9592"/>
                </a:lnTo>
                <a:lnTo>
                  <a:pt x="4537" y="9615"/>
                </a:lnTo>
                <a:lnTo>
                  <a:pt x="4550" y="9641"/>
                </a:lnTo>
                <a:lnTo>
                  <a:pt x="4563" y="9667"/>
                </a:lnTo>
                <a:lnTo>
                  <a:pt x="4573" y="9694"/>
                </a:lnTo>
                <a:lnTo>
                  <a:pt x="4582" y="9724"/>
                </a:lnTo>
                <a:lnTo>
                  <a:pt x="4590" y="9753"/>
                </a:lnTo>
                <a:lnTo>
                  <a:pt x="4596" y="9784"/>
                </a:lnTo>
                <a:lnTo>
                  <a:pt x="4601" y="9816"/>
                </a:lnTo>
                <a:lnTo>
                  <a:pt x="4604" y="9851"/>
                </a:lnTo>
                <a:lnTo>
                  <a:pt x="4608" y="9921"/>
                </a:lnTo>
                <a:lnTo>
                  <a:pt x="4606" y="9973"/>
                </a:lnTo>
                <a:lnTo>
                  <a:pt x="4601" y="10024"/>
                </a:lnTo>
                <a:lnTo>
                  <a:pt x="4594" y="10070"/>
                </a:lnTo>
                <a:lnTo>
                  <a:pt x="4584" y="10115"/>
                </a:lnTo>
                <a:lnTo>
                  <a:pt x="4570" y="10155"/>
                </a:lnTo>
                <a:lnTo>
                  <a:pt x="4562" y="10175"/>
                </a:lnTo>
                <a:lnTo>
                  <a:pt x="4553" y="10194"/>
                </a:lnTo>
                <a:lnTo>
                  <a:pt x="4544" y="10212"/>
                </a:lnTo>
                <a:lnTo>
                  <a:pt x="4533" y="10229"/>
                </a:lnTo>
                <a:lnTo>
                  <a:pt x="4523" y="10247"/>
                </a:lnTo>
                <a:lnTo>
                  <a:pt x="4512" y="10263"/>
                </a:lnTo>
                <a:lnTo>
                  <a:pt x="4487" y="10294"/>
                </a:lnTo>
                <a:lnTo>
                  <a:pt x="4460" y="10321"/>
                </a:lnTo>
                <a:lnTo>
                  <a:pt x="4433" y="10345"/>
                </a:lnTo>
                <a:lnTo>
                  <a:pt x="4405" y="10366"/>
                </a:lnTo>
                <a:lnTo>
                  <a:pt x="4375" y="10386"/>
                </a:lnTo>
                <a:lnTo>
                  <a:pt x="4345" y="10402"/>
                </a:lnTo>
                <a:lnTo>
                  <a:pt x="4312" y="10414"/>
                </a:lnTo>
                <a:lnTo>
                  <a:pt x="4279" y="10426"/>
                </a:lnTo>
                <a:lnTo>
                  <a:pt x="4279" y="10442"/>
                </a:lnTo>
                <a:lnTo>
                  <a:pt x="4303" y="10448"/>
                </a:lnTo>
                <a:lnTo>
                  <a:pt x="4326" y="10455"/>
                </a:lnTo>
                <a:lnTo>
                  <a:pt x="4349" y="10463"/>
                </a:lnTo>
                <a:lnTo>
                  <a:pt x="4372" y="10472"/>
                </a:lnTo>
                <a:lnTo>
                  <a:pt x="4395" y="10484"/>
                </a:lnTo>
                <a:lnTo>
                  <a:pt x="4417" y="10495"/>
                </a:lnTo>
                <a:lnTo>
                  <a:pt x="4439" y="10508"/>
                </a:lnTo>
                <a:lnTo>
                  <a:pt x="4460" y="10522"/>
                </a:lnTo>
                <a:lnTo>
                  <a:pt x="4482" y="10537"/>
                </a:lnTo>
                <a:lnTo>
                  <a:pt x="4502" y="10554"/>
                </a:lnTo>
                <a:lnTo>
                  <a:pt x="4522" y="10572"/>
                </a:lnTo>
                <a:lnTo>
                  <a:pt x="4540" y="10592"/>
                </a:lnTo>
                <a:lnTo>
                  <a:pt x="4557" y="10614"/>
                </a:lnTo>
                <a:lnTo>
                  <a:pt x="4573" y="10636"/>
                </a:lnTo>
                <a:lnTo>
                  <a:pt x="4589" y="10662"/>
                </a:lnTo>
                <a:lnTo>
                  <a:pt x="4602" y="10688"/>
                </a:lnTo>
                <a:lnTo>
                  <a:pt x="4615" y="10717"/>
                </a:lnTo>
                <a:lnTo>
                  <a:pt x="4626" y="10747"/>
                </a:lnTo>
                <a:lnTo>
                  <a:pt x="4636" y="10779"/>
                </a:lnTo>
                <a:lnTo>
                  <a:pt x="4643" y="10815"/>
                </a:lnTo>
                <a:lnTo>
                  <a:pt x="4649" y="10852"/>
                </a:lnTo>
                <a:lnTo>
                  <a:pt x="4653" y="10892"/>
                </a:lnTo>
                <a:lnTo>
                  <a:pt x="4655" y="10934"/>
                </a:lnTo>
                <a:lnTo>
                  <a:pt x="4657" y="10977"/>
                </a:lnTo>
                <a:lnTo>
                  <a:pt x="4653" y="11053"/>
                </a:lnTo>
                <a:lnTo>
                  <a:pt x="4650" y="11090"/>
                </a:lnTo>
                <a:lnTo>
                  <a:pt x="4645" y="11126"/>
                </a:lnTo>
                <a:lnTo>
                  <a:pt x="4638" y="11159"/>
                </a:lnTo>
                <a:lnTo>
                  <a:pt x="4629" y="11194"/>
                </a:lnTo>
                <a:lnTo>
                  <a:pt x="4620" y="11226"/>
                </a:lnTo>
                <a:lnTo>
                  <a:pt x="4609" y="11257"/>
                </a:lnTo>
                <a:lnTo>
                  <a:pt x="4596" y="11286"/>
                </a:lnTo>
                <a:lnTo>
                  <a:pt x="4581" y="11316"/>
                </a:lnTo>
                <a:lnTo>
                  <a:pt x="4566" y="11344"/>
                </a:lnTo>
                <a:lnTo>
                  <a:pt x="4549" y="11370"/>
                </a:lnTo>
                <a:lnTo>
                  <a:pt x="4530" y="11396"/>
                </a:lnTo>
                <a:lnTo>
                  <a:pt x="4509" y="11421"/>
                </a:lnTo>
                <a:lnTo>
                  <a:pt x="4488" y="11444"/>
                </a:lnTo>
                <a:lnTo>
                  <a:pt x="4465" y="11466"/>
                </a:lnTo>
                <a:lnTo>
                  <a:pt x="4441" y="11487"/>
                </a:lnTo>
                <a:lnTo>
                  <a:pt x="4415" y="11507"/>
                </a:lnTo>
                <a:lnTo>
                  <a:pt x="4360" y="11543"/>
                </a:lnTo>
                <a:lnTo>
                  <a:pt x="4302" y="11574"/>
                </a:lnTo>
                <a:lnTo>
                  <a:pt x="4238" y="11598"/>
                </a:lnTo>
                <a:lnTo>
                  <a:pt x="4172" y="11617"/>
                </a:lnTo>
                <a:lnTo>
                  <a:pt x="4100" y="11630"/>
                </a:lnTo>
                <a:lnTo>
                  <a:pt x="4023" y="11639"/>
                </a:lnTo>
                <a:lnTo>
                  <a:pt x="3942" y="11642"/>
                </a:lnTo>
                <a:lnTo>
                  <a:pt x="3218" y="11642"/>
                </a:lnTo>
                <a:lnTo>
                  <a:pt x="3218" y="9350"/>
                </a:lnTo>
                <a:lnTo>
                  <a:pt x="3845" y="9350"/>
                </a:lnTo>
                <a:moveTo>
                  <a:pt x="3866" y="10268"/>
                </a:moveTo>
                <a:lnTo>
                  <a:pt x="3909" y="10266"/>
                </a:lnTo>
                <a:lnTo>
                  <a:pt x="3947" y="10263"/>
                </a:lnTo>
                <a:lnTo>
                  <a:pt x="3984" y="10257"/>
                </a:lnTo>
                <a:lnTo>
                  <a:pt x="4016" y="10249"/>
                </a:lnTo>
                <a:lnTo>
                  <a:pt x="4045" y="10238"/>
                </a:lnTo>
                <a:lnTo>
                  <a:pt x="4059" y="10232"/>
                </a:lnTo>
                <a:lnTo>
                  <a:pt x="4070" y="10225"/>
                </a:lnTo>
                <a:lnTo>
                  <a:pt x="4083" y="10217"/>
                </a:lnTo>
                <a:lnTo>
                  <a:pt x="4093" y="10210"/>
                </a:lnTo>
                <a:lnTo>
                  <a:pt x="4103" y="10201"/>
                </a:lnTo>
                <a:lnTo>
                  <a:pt x="4112" y="10191"/>
                </a:lnTo>
                <a:lnTo>
                  <a:pt x="4121" y="10181"/>
                </a:lnTo>
                <a:lnTo>
                  <a:pt x="4128" y="10172"/>
                </a:lnTo>
                <a:lnTo>
                  <a:pt x="4135" y="10160"/>
                </a:lnTo>
                <a:lnTo>
                  <a:pt x="4142" y="10149"/>
                </a:lnTo>
                <a:lnTo>
                  <a:pt x="4149" y="10138"/>
                </a:lnTo>
                <a:lnTo>
                  <a:pt x="4154" y="10127"/>
                </a:lnTo>
                <a:lnTo>
                  <a:pt x="4159" y="10115"/>
                </a:lnTo>
                <a:lnTo>
                  <a:pt x="4164" y="10102"/>
                </a:lnTo>
                <a:lnTo>
                  <a:pt x="4167" y="10089"/>
                </a:lnTo>
                <a:lnTo>
                  <a:pt x="4172" y="10075"/>
                </a:lnTo>
                <a:lnTo>
                  <a:pt x="4177" y="10048"/>
                </a:lnTo>
                <a:lnTo>
                  <a:pt x="4180" y="10020"/>
                </a:lnTo>
                <a:lnTo>
                  <a:pt x="4181" y="9989"/>
                </a:lnTo>
                <a:lnTo>
                  <a:pt x="4180" y="9957"/>
                </a:lnTo>
                <a:lnTo>
                  <a:pt x="4178" y="9942"/>
                </a:lnTo>
                <a:lnTo>
                  <a:pt x="4176" y="9927"/>
                </a:lnTo>
                <a:lnTo>
                  <a:pt x="4173" y="9914"/>
                </a:lnTo>
                <a:lnTo>
                  <a:pt x="4170" y="9900"/>
                </a:lnTo>
                <a:lnTo>
                  <a:pt x="4165" y="9887"/>
                </a:lnTo>
                <a:lnTo>
                  <a:pt x="4161" y="9874"/>
                </a:lnTo>
                <a:lnTo>
                  <a:pt x="4155" y="9862"/>
                </a:lnTo>
                <a:lnTo>
                  <a:pt x="4150" y="9851"/>
                </a:lnTo>
                <a:lnTo>
                  <a:pt x="4142" y="9840"/>
                </a:lnTo>
                <a:lnTo>
                  <a:pt x="4135" y="9830"/>
                </a:lnTo>
                <a:lnTo>
                  <a:pt x="4128" y="9820"/>
                </a:lnTo>
                <a:lnTo>
                  <a:pt x="4118" y="9811"/>
                </a:lnTo>
                <a:lnTo>
                  <a:pt x="4109" y="9803"/>
                </a:lnTo>
                <a:lnTo>
                  <a:pt x="4100" y="9794"/>
                </a:lnTo>
                <a:lnTo>
                  <a:pt x="4089" y="9787"/>
                </a:lnTo>
                <a:lnTo>
                  <a:pt x="4078" y="9779"/>
                </a:lnTo>
                <a:lnTo>
                  <a:pt x="4054" y="9767"/>
                </a:lnTo>
                <a:lnTo>
                  <a:pt x="4026" y="9757"/>
                </a:lnTo>
                <a:lnTo>
                  <a:pt x="3995" y="9749"/>
                </a:lnTo>
                <a:lnTo>
                  <a:pt x="3963" y="9741"/>
                </a:lnTo>
                <a:lnTo>
                  <a:pt x="3927" y="9736"/>
                </a:lnTo>
                <a:lnTo>
                  <a:pt x="3889" y="9734"/>
                </a:lnTo>
                <a:lnTo>
                  <a:pt x="3847" y="9732"/>
                </a:lnTo>
                <a:lnTo>
                  <a:pt x="3634" y="9732"/>
                </a:lnTo>
                <a:lnTo>
                  <a:pt x="3634" y="10268"/>
                </a:lnTo>
                <a:lnTo>
                  <a:pt x="3866" y="10268"/>
                </a:lnTo>
                <a:moveTo>
                  <a:pt x="3634" y="10636"/>
                </a:moveTo>
                <a:lnTo>
                  <a:pt x="3634" y="11253"/>
                </a:lnTo>
                <a:lnTo>
                  <a:pt x="3896" y="11253"/>
                </a:lnTo>
                <a:lnTo>
                  <a:pt x="3941" y="11252"/>
                </a:lnTo>
                <a:lnTo>
                  <a:pt x="3982" y="11248"/>
                </a:lnTo>
                <a:lnTo>
                  <a:pt x="4019" y="11241"/>
                </a:lnTo>
                <a:lnTo>
                  <a:pt x="4053" y="11231"/>
                </a:lnTo>
                <a:lnTo>
                  <a:pt x="4068" y="11225"/>
                </a:lnTo>
                <a:lnTo>
                  <a:pt x="4083" y="11219"/>
                </a:lnTo>
                <a:lnTo>
                  <a:pt x="4097" y="11211"/>
                </a:lnTo>
                <a:lnTo>
                  <a:pt x="4110" y="11204"/>
                </a:lnTo>
                <a:lnTo>
                  <a:pt x="4122" y="11195"/>
                </a:lnTo>
                <a:lnTo>
                  <a:pt x="4133" y="11186"/>
                </a:lnTo>
                <a:lnTo>
                  <a:pt x="4143" y="11177"/>
                </a:lnTo>
                <a:lnTo>
                  <a:pt x="4153" y="11165"/>
                </a:lnTo>
                <a:lnTo>
                  <a:pt x="4170" y="11142"/>
                </a:lnTo>
                <a:lnTo>
                  <a:pt x="4177" y="11131"/>
                </a:lnTo>
                <a:lnTo>
                  <a:pt x="4184" y="11119"/>
                </a:lnTo>
                <a:lnTo>
                  <a:pt x="4190" y="11105"/>
                </a:lnTo>
                <a:lnTo>
                  <a:pt x="4197" y="11091"/>
                </a:lnTo>
                <a:lnTo>
                  <a:pt x="4202" y="11078"/>
                </a:lnTo>
                <a:lnTo>
                  <a:pt x="4207" y="11064"/>
                </a:lnTo>
                <a:lnTo>
                  <a:pt x="4214" y="11036"/>
                </a:lnTo>
                <a:lnTo>
                  <a:pt x="4221" y="11005"/>
                </a:lnTo>
                <a:lnTo>
                  <a:pt x="4224" y="10972"/>
                </a:lnTo>
                <a:lnTo>
                  <a:pt x="4225" y="10939"/>
                </a:lnTo>
                <a:lnTo>
                  <a:pt x="4224" y="10908"/>
                </a:lnTo>
                <a:lnTo>
                  <a:pt x="4221" y="10878"/>
                </a:lnTo>
                <a:lnTo>
                  <a:pt x="4214" y="10850"/>
                </a:lnTo>
                <a:lnTo>
                  <a:pt x="4211" y="10836"/>
                </a:lnTo>
                <a:lnTo>
                  <a:pt x="4207" y="10823"/>
                </a:lnTo>
                <a:lnTo>
                  <a:pt x="4202" y="10809"/>
                </a:lnTo>
                <a:lnTo>
                  <a:pt x="4197" y="10797"/>
                </a:lnTo>
                <a:lnTo>
                  <a:pt x="4190" y="10784"/>
                </a:lnTo>
                <a:lnTo>
                  <a:pt x="4184" y="10772"/>
                </a:lnTo>
                <a:lnTo>
                  <a:pt x="4170" y="10747"/>
                </a:lnTo>
                <a:lnTo>
                  <a:pt x="4152" y="10725"/>
                </a:lnTo>
                <a:lnTo>
                  <a:pt x="4142" y="10714"/>
                </a:lnTo>
                <a:lnTo>
                  <a:pt x="4132" y="10704"/>
                </a:lnTo>
                <a:lnTo>
                  <a:pt x="4119" y="10696"/>
                </a:lnTo>
                <a:lnTo>
                  <a:pt x="4107" y="10687"/>
                </a:lnTo>
                <a:lnTo>
                  <a:pt x="4094" y="10678"/>
                </a:lnTo>
                <a:lnTo>
                  <a:pt x="4080" y="10671"/>
                </a:lnTo>
                <a:lnTo>
                  <a:pt x="4064" y="10665"/>
                </a:lnTo>
                <a:lnTo>
                  <a:pt x="4048" y="10659"/>
                </a:lnTo>
                <a:lnTo>
                  <a:pt x="4012" y="10649"/>
                </a:lnTo>
                <a:lnTo>
                  <a:pt x="3972" y="10643"/>
                </a:lnTo>
                <a:lnTo>
                  <a:pt x="3930" y="10638"/>
                </a:lnTo>
                <a:lnTo>
                  <a:pt x="3883" y="10636"/>
                </a:lnTo>
                <a:lnTo>
                  <a:pt x="3634" y="10636"/>
                </a:lnTo>
                <a:moveTo>
                  <a:pt x="5199" y="9199"/>
                </a:moveTo>
                <a:lnTo>
                  <a:pt x="5221" y="9200"/>
                </a:lnTo>
                <a:lnTo>
                  <a:pt x="5243" y="9202"/>
                </a:lnTo>
                <a:lnTo>
                  <a:pt x="5263" y="9206"/>
                </a:lnTo>
                <a:lnTo>
                  <a:pt x="5283" y="9211"/>
                </a:lnTo>
                <a:lnTo>
                  <a:pt x="5302" y="9218"/>
                </a:lnTo>
                <a:lnTo>
                  <a:pt x="5321" y="9227"/>
                </a:lnTo>
                <a:lnTo>
                  <a:pt x="5338" y="9237"/>
                </a:lnTo>
                <a:lnTo>
                  <a:pt x="5355" y="9249"/>
                </a:lnTo>
                <a:lnTo>
                  <a:pt x="5364" y="9255"/>
                </a:lnTo>
                <a:lnTo>
                  <a:pt x="5371" y="9263"/>
                </a:lnTo>
                <a:lnTo>
                  <a:pt x="5378" y="9271"/>
                </a:lnTo>
                <a:lnTo>
                  <a:pt x="5384" y="9280"/>
                </a:lnTo>
                <a:lnTo>
                  <a:pt x="5391" y="9289"/>
                </a:lnTo>
                <a:lnTo>
                  <a:pt x="5396" y="9298"/>
                </a:lnTo>
                <a:lnTo>
                  <a:pt x="5401" y="9309"/>
                </a:lnTo>
                <a:lnTo>
                  <a:pt x="5405" y="9321"/>
                </a:lnTo>
                <a:lnTo>
                  <a:pt x="5409" y="9333"/>
                </a:lnTo>
                <a:lnTo>
                  <a:pt x="5413" y="9345"/>
                </a:lnTo>
                <a:lnTo>
                  <a:pt x="5416" y="9359"/>
                </a:lnTo>
                <a:lnTo>
                  <a:pt x="5418" y="9372"/>
                </a:lnTo>
                <a:lnTo>
                  <a:pt x="5421" y="9403"/>
                </a:lnTo>
                <a:lnTo>
                  <a:pt x="5422" y="9437"/>
                </a:lnTo>
                <a:lnTo>
                  <a:pt x="5421" y="9469"/>
                </a:lnTo>
                <a:lnTo>
                  <a:pt x="5418" y="9497"/>
                </a:lnTo>
                <a:lnTo>
                  <a:pt x="5416" y="9511"/>
                </a:lnTo>
                <a:lnTo>
                  <a:pt x="5413" y="9524"/>
                </a:lnTo>
                <a:lnTo>
                  <a:pt x="5409" y="9536"/>
                </a:lnTo>
                <a:lnTo>
                  <a:pt x="5405" y="9548"/>
                </a:lnTo>
                <a:lnTo>
                  <a:pt x="5401" y="9559"/>
                </a:lnTo>
                <a:lnTo>
                  <a:pt x="5396" y="9570"/>
                </a:lnTo>
                <a:lnTo>
                  <a:pt x="5391" y="9580"/>
                </a:lnTo>
                <a:lnTo>
                  <a:pt x="5384" y="9588"/>
                </a:lnTo>
                <a:lnTo>
                  <a:pt x="5378" y="9597"/>
                </a:lnTo>
                <a:lnTo>
                  <a:pt x="5371" y="9605"/>
                </a:lnTo>
                <a:lnTo>
                  <a:pt x="5364" y="9613"/>
                </a:lnTo>
                <a:lnTo>
                  <a:pt x="5355" y="9619"/>
                </a:lnTo>
                <a:lnTo>
                  <a:pt x="5338" y="9631"/>
                </a:lnTo>
                <a:lnTo>
                  <a:pt x="5321" y="9641"/>
                </a:lnTo>
                <a:lnTo>
                  <a:pt x="5302" y="9650"/>
                </a:lnTo>
                <a:lnTo>
                  <a:pt x="5283" y="9657"/>
                </a:lnTo>
                <a:lnTo>
                  <a:pt x="5263" y="9663"/>
                </a:lnTo>
                <a:lnTo>
                  <a:pt x="5243" y="9667"/>
                </a:lnTo>
                <a:lnTo>
                  <a:pt x="5221" y="9670"/>
                </a:lnTo>
                <a:lnTo>
                  <a:pt x="5199" y="9671"/>
                </a:lnTo>
                <a:lnTo>
                  <a:pt x="5176" y="9670"/>
                </a:lnTo>
                <a:lnTo>
                  <a:pt x="5154" y="9667"/>
                </a:lnTo>
                <a:lnTo>
                  <a:pt x="5133" y="9663"/>
                </a:lnTo>
                <a:lnTo>
                  <a:pt x="5113" y="9658"/>
                </a:lnTo>
                <a:lnTo>
                  <a:pt x="5094" y="9651"/>
                </a:lnTo>
                <a:lnTo>
                  <a:pt x="5076" y="9641"/>
                </a:lnTo>
                <a:lnTo>
                  <a:pt x="5058" y="9631"/>
                </a:lnTo>
                <a:lnTo>
                  <a:pt x="5041" y="9619"/>
                </a:lnTo>
                <a:lnTo>
                  <a:pt x="5034" y="9613"/>
                </a:lnTo>
                <a:lnTo>
                  <a:pt x="5027" y="9605"/>
                </a:lnTo>
                <a:lnTo>
                  <a:pt x="5019" y="9597"/>
                </a:lnTo>
                <a:lnTo>
                  <a:pt x="5013" y="9588"/>
                </a:lnTo>
                <a:lnTo>
                  <a:pt x="5007" y="9580"/>
                </a:lnTo>
                <a:lnTo>
                  <a:pt x="5002" y="9570"/>
                </a:lnTo>
                <a:lnTo>
                  <a:pt x="4998" y="9560"/>
                </a:lnTo>
                <a:lnTo>
                  <a:pt x="4993" y="9549"/>
                </a:lnTo>
                <a:lnTo>
                  <a:pt x="4989" y="9536"/>
                </a:lnTo>
                <a:lnTo>
                  <a:pt x="4986" y="9524"/>
                </a:lnTo>
                <a:lnTo>
                  <a:pt x="4983" y="9511"/>
                </a:lnTo>
                <a:lnTo>
                  <a:pt x="4981" y="9497"/>
                </a:lnTo>
                <a:lnTo>
                  <a:pt x="4978" y="9469"/>
                </a:lnTo>
                <a:lnTo>
                  <a:pt x="4977" y="9437"/>
                </a:lnTo>
                <a:lnTo>
                  <a:pt x="4978" y="9403"/>
                </a:lnTo>
                <a:lnTo>
                  <a:pt x="4981" y="9372"/>
                </a:lnTo>
                <a:lnTo>
                  <a:pt x="4983" y="9359"/>
                </a:lnTo>
                <a:lnTo>
                  <a:pt x="4986" y="9345"/>
                </a:lnTo>
                <a:lnTo>
                  <a:pt x="4989" y="9333"/>
                </a:lnTo>
                <a:lnTo>
                  <a:pt x="4993" y="9321"/>
                </a:lnTo>
                <a:lnTo>
                  <a:pt x="4998" y="9309"/>
                </a:lnTo>
                <a:lnTo>
                  <a:pt x="5002" y="9298"/>
                </a:lnTo>
                <a:lnTo>
                  <a:pt x="5007" y="9289"/>
                </a:lnTo>
                <a:lnTo>
                  <a:pt x="5013" y="9280"/>
                </a:lnTo>
                <a:lnTo>
                  <a:pt x="5019" y="9271"/>
                </a:lnTo>
                <a:lnTo>
                  <a:pt x="5027" y="9263"/>
                </a:lnTo>
                <a:lnTo>
                  <a:pt x="5034" y="9255"/>
                </a:lnTo>
                <a:lnTo>
                  <a:pt x="5041" y="9249"/>
                </a:lnTo>
                <a:lnTo>
                  <a:pt x="5058" y="9237"/>
                </a:lnTo>
                <a:lnTo>
                  <a:pt x="5076" y="9227"/>
                </a:lnTo>
                <a:lnTo>
                  <a:pt x="5094" y="9218"/>
                </a:lnTo>
                <a:lnTo>
                  <a:pt x="5113" y="9211"/>
                </a:lnTo>
                <a:lnTo>
                  <a:pt x="5133" y="9206"/>
                </a:lnTo>
                <a:lnTo>
                  <a:pt x="5154" y="9202"/>
                </a:lnTo>
                <a:lnTo>
                  <a:pt x="5176" y="9200"/>
                </a:lnTo>
                <a:lnTo>
                  <a:pt x="5199" y="9199"/>
                </a:lnTo>
                <a:moveTo>
                  <a:pt x="5403" y="9889"/>
                </a:moveTo>
                <a:lnTo>
                  <a:pt x="5403" y="11642"/>
                </a:lnTo>
                <a:lnTo>
                  <a:pt x="4993" y="11642"/>
                </a:lnTo>
                <a:lnTo>
                  <a:pt x="4993" y="9889"/>
                </a:lnTo>
                <a:lnTo>
                  <a:pt x="5403" y="9889"/>
                </a:lnTo>
                <a:moveTo>
                  <a:pt x="6296" y="9857"/>
                </a:moveTo>
                <a:lnTo>
                  <a:pt x="6333" y="9858"/>
                </a:lnTo>
                <a:lnTo>
                  <a:pt x="6369" y="9861"/>
                </a:lnTo>
                <a:lnTo>
                  <a:pt x="6403" y="9867"/>
                </a:lnTo>
                <a:lnTo>
                  <a:pt x="6435" y="9874"/>
                </a:lnTo>
                <a:lnTo>
                  <a:pt x="6467" y="9884"/>
                </a:lnTo>
                <a:lnTo>
                  <a:pt x="6497" y="9895"/>
                </a:lnTo>
                <a:lnTo>
                  <a:pt x="6525" y="9910"/>
                </a:lnTo>
                <a:lnTo>
                  <a:pt x="6552" y="9926"/>
                </a:lnTo>
                <a:lnTo>
                  <a:pt x="6578" y="9945"/>
                </a:lnTo>
                <a:lnTo>
                  <a:pt x="6602" y="9963"/>
                </a:lnTo>
                <a:lnTo>
                  <a:pt x="6625" y="9984"/>
                </a:lnTo>
                <a:lnTo>
                  <a:pt x="6648" y="10006"/>
                </a:lnTo>
                <a:lnTo>
                  <a:pt x="6669" y="10031"/>
                </a:lnTo>
                <a:lnTo>
                  <a:pt x="6689" y="10056"/>
                </a:lnTo>
                <a:lnTo>
                  <a:pt x="6707" y="10083"/>
                </a:lnTo>
                <a:lnTo>
                  <a:pt x="6724" y="10111"/>
                </a:lnTo>
                <a:lnTo>
                  <a:pt x="6738" y="10111"/>
                </a:lnTo>
                <a:lnTo>
                  <a:pt x="6773" y="9889"/>
                </a:lnTo>
                <a:lnTo>
                  <a:pt x="7121" y="9889"/>
                </a:lnTo>
                <a:lnTo>
                  <a:pt x="7121" y="11655"/>
                </a:lnTo>
                <a:lnTo>
                  <a:pt x="7117" y="11745"/>
                </a:lnTo>
                <a:lnTo>
                  <a:pt x="7109" y="11830"/>
                </a:lnTo>
                <a:lnTo>
                  <a:pt x="7096" y="11909"/>
                </a:lnTo>
                <a:lnTo>
                  <a:pt x="7086" y="11946"/>
                </a:lnTo>
                <a:lnTo>
                  <a:pt x="7076" y="11982"/>
                </a:lnTo>
                <a:lnTo>
                  <a:pt x="7063" y="12016"/>
                </a:lnTo>
                <a:lnTo>
                  <a:pt x="7050" y="12050"/>
                </a:lnTo>
                <a:lnTo>
                  <a:pt x="7035" y="12082"/>
                </a:lnTo>
                <a:lnTo>
                  <a:pt x="7018" y="12113"/>
                </a:lnTo>
                <a:lnTo>
                  <a:pt x="7001" y="12141"/>
                </a:lnTo>
                <a:lnTo>
                  <a:pt x="6982" y="12169"/>
                </a:lnTo>
                <a:lnTo>
                  <a:pt x="6961" y="12195"/>
                </a:lnTo>
                <a:lnTo>
                  <a:pt x="6939" y="12220"/>
                </a:lnTo>
                <a:lnTo>
                  <a:pt x="6915" y="12243"/>
                </a:lnTo>
                <a:lnTo>
                  <a:pt x="6890" y="12266"/>
                </a:lnTo>
                <a:lnTo>
                  <a:pt x="6864" y="12285"/>
                </a:lnTo>
                <a:lnTo>
                  <a:pt x="6836" y="12304"/>
                </a:lnTo>
                <a:lnTo>
                  <a:pt x="6806" y="12321"/>
                </a:lnTo>
                <a:lnTo>
                  <a:pt x="6774" y="12337"/>
                </a:lnTo>
                <a:lnTo>
                  <a:pt x="6708" y="12364"/>
                </a:lnTo>
                <a:lnTo>
                  <a:pt x="6634" y="12385"/>
                </a:lnTo>
                <a:lnTo>
                  <a:pt x="6554" y="12400"/>
                </a:lnTo>
                <a:lnTo>
                  <a:pt x="6469" y="12410"/>
                </a:lnTo>
                <a:lnTo>
                  <a:pt x="6377" y="12412"/>
                </a:lnTo>
                <a:lnTo>
                  <a:pt x="6294" y="12411"/>
                </a:lnTo>
                <a:lnTo>
                  <a:pt x="6214" y="12406"/>
                </a:lnTo>
                <a:lnTo>
                  <a:pt x="6140" y="12399"/>
                </a:lnTo>
                <a:lnTo>
                  <a:pt x="6071" y="12388"/>
                </a:lnTo>
                <a:lnTo>
                  <a:pt x="6004" y="12374"/>
                </a:lnTo>
                <a:lnTo>
                  <a:pt x="5938" y="12356"/>
                </a:lnTo>
                <a:lnTo>
                  <a:pt x="5876" y="12333"/>
                </a:lnTo>
                <a:lnTo>
                  <a:pt x="5845" y="12320"/>
                </a:lnTo>
                <a:lnTo>
                  <a:pt x="5815" y="12306"/>
                </a:lnTo>
                <a:lnTo>
                  <a:pt x="5815" y="11896"/>
                </a:lnTo>
                <a:lnTo>
                  <a:pt x="5878" y="11926"/>
                </a:lnTo>
                <a:lnTo>
                  <a:pt x="5941" y="11954"/>
                </a:lnTo>
                <a:lnTo>
                  <a:pt x="6004" y="11976"/>
                </a:lnTo>
                <a:lnTo>
                  <a:pt x="6067" y="11995"/>
                </a:lnTo>
                <a:lnTo>
                  <a:pt x="6100" y="12004"/>
                </a:lnTo>
                <a:lnTo>
                  <a:pt x="6134" y="12010"/>
                </a:lnTo>
                <a:lnTo>
                  <a:pt x="6205" y="12021"/>
                </a:lnTo>
                <a:lnTo>
                  <a:pt x="6282" y="12028"/>
                </a:lnTo>
                <a:lnTo>
                  <a:pt x="6364" y="12030"/>
                </a:lnTo>
                <a:lnTo>
                  <a:pt x="6404" y="12029"/>
                </a:lnTo>
                <a:lnTo>
                  <a:pt x="6443" y="12024"/>
                </a:lnTo>
                <a:lnTo>
                  <a:pt x="6478" y="12016"/>
                </a:lnTo>
                <a:lnTo>
                  <a:pt x="6512" y="12007"/>
                </a:lnTo>
                <a:lnTo>
                  <a:pt x="6543" y="11994"/>
                </a:lnTo>
                <a:lnTo>
                  <a:pt x="6557" y="11987"/>
                </a:lnTo>
                <a:lnTo>
                  <a:pt x="6571" y="11978"/>
                </a:lnTo>
                <a:lnTo>
                  <a:pt x="6585" y="11968"/>
                </a:lnTo>
                <a:lnTo>
                  <a:pt x="6597" y="11960"/>
                </a:lnTo>
                <a:lnTo>
                  <a:pt x="6610" y="11949"/>
                </a:lnTo>
                <a:lnTo>
                  <a:pt x="6621" y="11937"/>
                </a:lnTo>
                <a:lnTo>
                  <a:pt x="6632" y="11925"/>
                </a:lnTo>
                <a:lnTo>
                  <a:pt x="6642" y="11913"/>
                </a:lnTo>
                <a:lnTo>
                  <a:pt x="6651" y="11899"/>
                </a:lnTo>
                <a:lnTo>
                  <a:pt x="6660" y="11886"/>
                </a:lnTo>
                <a:lnTo>
                  <a:pt x="6668" y="11872"/>
                </a:lnTo>
                <a:lnTo>
                  <a:pt x="6675" y="11857"/>
                </a:lnTo>
                <a:lnTo>
                  <a:pt x="6683" y="11843"/>
                </a:lnTo>
                <a:lnTo>
                  <a:pt x="6688" y="11826"/>
                </a:lnTo>
                <a:lnTo>
                  <a:pt x="6693" y="11809"/>
                </a:lnTo>
                <a:lnTo>
                  <a:pt x="6698" y="11793"/>
                </a:lnTo>
                <a:lnTo>
                  <a:pt x="6702" y="11776"/>
                </a:lnTo>
                <a:lnTo>
                  <a:pt x="6706" y="11757"/>
                </a:lnTo>
                <a:lnTo>
                  <a:pt x="6710" y="11719"/>
                </a:lnTo>
                <a:lnTo>
                  <a:pt x="6711" y="11680"/>
                </a:lnTo>
                <a:lnTo>
                  <a:pt x="6711" y="11632"/>
                </a:lnTo>
                <a:lnTo>
                  <a:pt x="6711" y="11612"/>
                </a:lnTo>
                <a:lnTo>
                  <a:pt x="6712" y="11587"/>
                </a:lnTo>
                <a:lnTo>
                  <a:pt x="6713" y="11560"/>
                </a:lnTo>
                <a:lnTo>
                  <a:pt x="6715" y="11529"/>
                </a:lnTo>
                <a:lnTo>
                  <a:pt x="6724" y="11417"/>
                </a:lnTo>
                <a:lnTo>
                  <a:pt x="6711" y="11417"/>
                </a:lnTo>
                <a:lnTo>
                  <a:pt x="6694" y="11445"/>
                </a:lnTo>
                <a:lnTo>
                  <a:pt x="6677" y="11471"/>
                </a:lnTo>
                <a:lnTo>
                  <a:pt x="6659" y="11497"/>
                </a:lnTo>
                <a:lnTo>
                  <a:pt x="6639" y="11522"/>
                </a:lnTo>
                <a:lnTo>
                  <a:pt x="6618" y="11544"/>
                </a:lnTo>
                <a:lnTo>
                  <a:pt x="6595" y="11565"/>
                </a:lnTo>
                <a:lnTo>
                  <a:pt x="6572" y="11585"/>
                </a:lnTo>
                <a:lnTo>
                  <a:pt x="6547" y="11603"/>
                </a:lnTo>
                <a:lnTo>
                  <a:pt x="6521" y="11619"/>
                </a:lnTo>
                <a:lnTo>
                  <a:pt x="6493" y="11634"/>
                </a:lnTo>
                <a:lnTo>
                  <a:pt x="6463" y="11646"/>
                </a:lnTo>
                <a:lnTo>
                  <a:pt x="6432" y="11656"/>
                </a:lnTo>
                <a:lnTo>
                  <a:pt x="6399" y="11664"/>
                </a:lnTo>
                <a:lnTo>
                  <a:pt x="6366" y="11669"/>
                </a:lnTo>
                <a:lnTo>
                  <a:pt x="6330" y="11672"/>
                </a:lnTo>
                <a:lnTo>
                  <a:pt x="6293" y="11674"/>
                </a:lnTo>
                <a:lnTo>
                  <a:pt x="6260" y="11672"/>
                </a:lnTo>
                <a:lnTo>
                  <a:pt x="6230" y="11670"/>
                </a:lnTo>
                <a:lnTo>
                  <a:pt x="6200" y="11665"/>
                </a:lnTo>
                <a:lnTo>
                  <a:pt x="6171" y="11659"/>
                </a:lnTo>
                <a:lnTo>
                  <a:pt x="6141" y="11650"/>
                </a:lnTo>
                <a:lnTo>
                  <a:pt x="6114" y="11640"/>
                </a:lnTo>
                <a:lnTo>
                  <a:pt x="6087" y="11629"/>
                </a:lnTo>
                <a:lnTo>
                  <a:pt x="6061" y="11614"/>
                </a:lnTo>
                <a:lnTo>
                  <a:pt x="6036" y="11600"/>
                </a:lnTo>
                <a:lnTo>
                  <a:pt x="6011" y="11582"/>
                </a:lnTo>
                <a:lnTo>
                  <a:pt x="5988" y="11563"/>
                </a:lnTo>
                <a:lnTo>
                  <a:pt x="5965" y="11542"/>
                </a:lnTo>
                <a:lnTo>
                  <a:pt x="5943" y="11519"/>
                </a:lnTo>
                <a:lnTo>
                  <a:pt x="5922" y="11494"/>
                </a:lnTo>
                <a:lnTo>
                  <a:pt x="5903" y="11468"/>
                </a:lnTo>
                <a:lnTo>
                  <a:pt x="5883" y="11439"/>
                </a:lnTo>
                <a:lnTo>
                  <a:pt x="5864" y="11410"/>
                </a:lnTo>
                <a:lnTo>
                  <a:pt x="5847" y="11378"/>
                </a:lnTo>
                <a:lnTo>
                  <a:pt x="5832" y="11344"/>
                </a:lnTo>
                <a:lnTo>
                  <a:pt x="5816" y="11310"/>
                </a:lnTo>
                <a:lnTo>
                  <a:pt x="5790" y="11236"/>
                </a:lnTo>
                <a:lnTo>
                  <a:pt x="5769" y="11154"/>
                </a:lnTo>
                <a:lnTo>
                  <a:pt x="5752" y="11067"/>
                </a:lnTo>
                <a:lnTo>
                  <a:pt x="5740" y="10974"/>
                </a:lnTo>
                <a:lnTo>
                  <a:pt x="5733" y="10874"/>
                </a:lnTo>
                <a:lnTo>
                  <a:pt x="5731" y="10768"/>
                </a:lnTo>
                <a:lnTo>
                  <a:pt x="5733" y="10662"/>
                </a:lnTo>
                <a:lnTo>
                  <a:pt x="5740" y="10562"/>
                </a:lnTo>
                <a:lnTo>
                  <a:pt x="5752" y="10469"/>
                </a:lnTo>
                <a:lnTo>
                  <a:pt x="5769" y="10382"/>
                </a:lnTo>
                <a:lnTo>
                  <a:pt x="5791" y="10301"/>
                </a:lnTo>
                <a:lnTo>
                  <a:pt x="5818" y="10226"/>
                </a:lnTo>
                <a:lnTo>
                  <a:pt x="5833" y="10191"/>
                </a:lnTo>
                <a:lnTo>
                  <a:pt x="5849" y="10158"/>
                </a:lnTo>
                <a:lnTo>
                  <a:pt x="5867" y="10126"/>
                </a:lnTo>
                <a:lnTo>
                  <a:pt x="5886" y="10095"/>
                </a:lnTo>
                <a:lnTo>
                  <a:pt x="5906" y="10067"/>
                </a:lnTo>
                <a:lnTo>
                  <a:pt x="5927" y="10040"/>
                </a:lnTo>
                <a:lnTo>
                  <a:pt x="5947" y="10014"/>
                </a:lnTo>
                <a:lnTo>
                  <a:pt x="5969" y="9990"/>
                </a:lnTo>
                <a:lnTo>
                  <a:pt x="5992" y="9969"/>
                </a:lnTo>
                <a:lnTo>
                  <a:pt x="6016" y="9950"/>
                </a:lnTo>
                <a:lnTo>
                  <a:pt x="6040" y="9932"/>
                </a:lnTo>
                <a:lnTo>
                  <a:pt x="6066" y="9916"/>
                </a:lnTo>
                <a:lnTo>
                  <a:pt x="6091" y="9903"/>
                </a:lnTo>
                <a:lnTo>
                  <a:pt x="6118" y="9890"/>
                </a:lnTo>
                <a:lnTo>
                  <a:pt x="6147" y="9880"/>
                </a:lnTo>
                <a:lnTo>
                  <a:pt x="6175" y="9872"/>
                </a:lnTo>
                <a:lnTo>
                  <a:pt x="6204" y="9866"/>
                </a:lnTo>
                <a:lnTo>
                  <a:pt x="6233" y="9861"/>
                </a:lnTo>
                <a:lnTo>
                  <a:pt x="6264" y="9858"/>
                </a:lnTo>
                <a:lnTo>
                  <a:pt x="6296" y="9857"/>
                </a:lnTo>
                <a:moveTo>
                  <a:pt x="6428" y="10239"/>
                </a:moveTo>
                <a:lnTo>
                  <a:pt x="6412" y="10239"/>
                </a:lnTo>
                <a:lnTo>
                  <a:pt x="6396" y="10242"/>
                </a:lnTo>
                <a:lnTo>
                  <a:pt x="6380" y="10244"/>
                </a:lnTo>
                <a:lnTo>
                  <a:pt x="6365" y="10248"/>
                </a:lnTo>
                <a:lnTo>
                  <a:pt x="6350" y="10253"/>
                </a:lnTo>
                <a:lnTo>
                  <a:pt x="6335" y="10259"/>
                </a:lnTo>
                <a:lnTo>
                  <a:pt x="6322" y="10265"/>
                </a:lnTo>
                <a:lnTo>
                  <a:pt x="6309" y="10274"/>
                </a:lnTo>
                <a:lnTo>
                  <a:pt x="6296" y="10284"/>
                </a:lnTo>
                <a:lnTo>
                  <a:pt x="6284" y="10294"/>
                </a:lnTo>
                <a:lnTo>
                  <a:pt x="6272" y="10305"/>
                </a:lnTo>
                <a:lnTo>
                  <a:pt x="6260" y="10317"/>
                </a:lnTo>
                <a:lnTo>
                  <a:pt x="6250" y="10331"/>
                </a:lnTo>
                <a:lnTo>
                  <a:pt x="6239" y="10345"/>
                </a:lnTo>
                <a:lnTo>
                  <a:pt x="6230" y="10360"/>
                </a:lnTo>
                <a:lnTo>
                  <a:pt x="6221" y="10377"/>
                </a:lnTo>
                <a:lnTo>
                  <a:pt x="6204" y="10413"/>
                </a:lnTo>
                <a:lnTo>
                  <a:pt x="6189" y="10454"/>
                </a:lnTo>
                <a:lnTo>
                  <a:pt x="6177" y="10498"/>
                </a:lnTo>
                <a:lnTo>
                  <a:pt x="6166" y="10546"/>
                </a:lnTo>
                <a:lnTo>
                  <a:pt x="6159" y="10597"/>
                </a:lnTo>
                <a:lnTo>
                  <a:pt x="6153" y="10654"/>
                </a:lnTo>
                <a:lnTo>
                  <a:pt x="6150" y="10713"/>
                </a:lnTo>
                <a:lnTo>
                  <a:pt x="6149" y="10776"/>
                </a:lnTo>
                <a:lnTo>
                  <a:pt x="6153" y="10898"/>
                </a:lnTo>
                <a:lnTo>
                  <a:pt x="6159" y="10952"/>
                </a:lnTo>
                <a:lnTo>
                  <a:pt x="6166" y="11003"/>
                </a:lnTo>
                <a:lnTo>
                  <a:pt x="6177" y="11050"/>
                </a:lnTo>
                <a:lnTo>
                  <a:pt x="6189" y="11093"/>
                </a:lnTo>
                <a:lnTo>
                  <a:pt x="6204" y="11131"/>
                </a:lnTo>
                <a:lnTo>
                  <a:pt x="6221" y="11165"/>
                </a:lnTo>
                <a:lnTo>
                  <a:pt x="6239" y="11196"/>
                </a:lnTo>
                <a:lnTo>
                  <a:pt x="6261" y="11222"/>
                </a:lnTo>
                <a:lnTo>
                  <a:pt x="6284" y="11244"/>
                </a:lnTo>
                <a:lnTo>
                  <a:pt x="6310" y="11263"/>
                </a:lnTo>
                <a:lnTo>
                  <a:pt x="6339" y="11276"/>
                </a:lnTo>
                <a:lnTo>
                  <a:pt x="6369" y="11286"/>
                </a:lnTo>
                <a:lnTo>
                  <a:pt x="6402" y="11293"/>
                </a:lnTo>
                <a:lnTo>
                  <a:pt x="6437" y="11295"/>
                </a:lnTo>
                <a:lnTo>
                  <a:pt x="6476" y="11294"/>
                </a:lnTo>
                <a:lnTo>
                  <a:pt x="6512" y="11288"/>
                </a:lnTo>
                <a:lnTo>
                  <a:pt x="6529" y="11284"/>
                </a:lnTo>
                <a:lnTo>
                  <a:pt x="6546" y="11279"/>
                </a:lnTo>
                <a:lnTo>
                  <a:pt x="6562" y="11274"/>
                </a:lnTo>
                <a:lnTo>
                  <a:pt x="6576" y="11267"/>
                </a:lnTo>
                <a:lnTo>
                  <a:pt x="6590" y="11259"/>
                </a:lnTo>
                <a:lnTo>
                  <a:pt x="6603" y="11252"/>
                </a:lnTo>
                <a:lnTo>
                  <a:pt x="6617" y="11242"/>
                </a:lnTo>
                <a:lnTo>
                  <a:pt x="6628" y="11232"/>
                </a:lnTo>
                <a:lnTo>
                  <a:pt x="6640" y="11221"/>
                </a:lnTo>
                <a:lnTo>
                  <a:pt x="6650" y="11209"/>
                </a:lnTo>
                <a:lnTo>
                  <a:pt x="6660" y="11196"/>
                </a:lnTo>
                <a:lnTo>
                  <a:pt x="6669" y="11183"/>
                </a:lnTo>
                <a:lnTo>
                  <a:pt x="6677" y="11168"/>
                </a:lnTo>
                <a:lnTo>
                  <a:pt x="6686" y="11153"/>
                </a:lnTo>
                <a:lnTo>
                  <a:pt x="6693" y="11136"/>
                </a:lnTo>
                <a:lnTo>
                  <a:pt x="6699" y="11119"/>
                </a:lnTo>
                <a:lnTo>
                  <a:pt x="6711" y="11080"/>
                </a:lnTo>
                <a:lnTo>
                  <a:pt x="6721" y="11038"/>
                </a:lnTo>
                <a:lnTo>
                  <a:pt x="6729" y="10993"/>
                </a:lnTo>
                <a:lnTo>
                  <a:pt x="6734" y="10944"/>
                </a:lnTo>
                <a:lnTo>
                  <a:pt x="6737" y="10890"/>
                </a:lnTo>
                <a:lnTo>
                  <a:pt x="6738" y="10833"/>
                </a:lnTo>
                <a:lnTo>
                  <a:pt x="6738" y="10762"/>
                </a:lnTo>
                <a:lnTo>
                  <a:pt x="6737" y="10698"/>
                </a:lnTo>
                <a:lnTo>
                  <a:pt x="6734" y="10639"/>
                </a:lnTo>
                <a:lnTo>
                  <a:pt x="6729" y="10583"/>
                </a:lnTo>
                <a:lnTo>
                  <a:pt x="6721" y="10533"/>
                </a:lnTo>
                <a:lnTo>
                  <a:pt x="6711" y="10485"/>
                </a:lnTo>
                <a:lnTo>
                  <a:pt x="6699" y="10443"/>
                </a:lnTo>
                <a:lnTo>
                  <a:pt x="6686" y="10403"/>
                </a:lnTo>
                <a:lnTo>
                  <a:pt x="6677" y="10386"/>
                </a:lnTo>
                <a:lnTo>
                  <a:pt x="6669" y="10369"/>
                </a:lnTo>
                <a:lnTo>
                  <a:pt x="6660" y="10353"/>
                </a:lnTo>
                <a:lnTo>
                  <a:pt x="6650" y="10338"/>
                </a:lnTo>
                <a:lnTo>
                  <a:pt x="6640" y="10324"/>
                </a:lnTo>
                <a:lnTo>
                  <a:pt x="6628" y="10312"/>
                </a:lnTo>
                <a:lnTo>
                  <a:pt x="6616" y="10300"/>
                </a:lnTo>
                <a:lnTo>
                  <a:pt x="6602" y="10290"/>
                </a:lnTo>
                <a:lnTo>
                  <a:pt x="6589" y="10280"/>
                </a:lnTo>
                <a:lnTo>
                  <a:pt x="6574" y="10271"/>
                </a:lnTo>
                <a:lnTo>
                  <a:pt x="6559" y="10264"/>
                </a:lnTo>
                <a:lnTo>
                  <a:pt x="6543" y="10258"/>
                </a:lnTo>
                <a:lnTo>
                  <a:pt x="6525" y="10252"/>
                </a:lnTo>
                <a:lnTo>
                  <a:pt x="6507" y="10247"/>
                </a:lnTo>
                <a:lnTo>
                  <a:pt x="6470" y="10242"/>
                </a:lnTo>
                <a:lnTo>
                  <a:pt x="6428" y="10239"/>
                </a:lnTo>
                <a:moveTo>
                  <a:pt x="8883" y="9350"/>
                </a:moveTo>
                <a:lnTo>
                  <a:pt x="8979" y="9353"/>
                </a:lnTo>
                <a:lnTo>
                  <a:pt x="9068" y="9359"/>
                </a:lnTo>
                <a:lnTo>
                  <a:pt x="9152" y="9370"/>
                </a:lnTo>
                <a:lnTo>
                  <a:pt x="9227" y="9385"/>
                </a:lnTo>
                <a:lnTo>
                  <a:pt x="9297" y="9404"/>
                </a:lnTo>
                <a:lnTo>
                  <a:pt x="9359" y="9428"/>
                </a:lnTo>
                <a:lnTo>
                  <a:pt x="9415" y="9456"/>
                </a:lnTo>
                <a:lnTo>
                  <a:pt x="9440" y="9472"/>
                </a:lnTo>
                <a:lnTo>
                  <a:pt x="9464" y="9490"/>
                </a:lnTo>
                <a:lnTo>
                  <a:pt x="9486" y="9508"/>
                </a:lnTo>
                <a:lnTo>
                  <a:pt x="9506" y="9527"/>
                </a:lnTo>
                <a:lnTo>
                  <a:pt x="9525" y="9548"/>
                </a:lnTo>
                <a:lnTo>
                  <a:pt x="9543" y="9568"/>
                </a:lnTo>
                <a:lnTo>
                  <a:pt x="9560" y="9592"/>
                </a:lnTo>
                <a:lnTo>
                  <a:pt x="9574" y="9615"/>
                </a:lnTo>
                <a:lnTo>
                  <a:pt x="9588" y="9641"/>
                </a:lnTo>
                <a:lnTo>
                  <a:pt x="9600" y="9667"/>
                </a:lnTo>
                <a:lnTo>
                  <a:pt x="9611" y="9694"/>
                </a:lnTo>
                <a:lnTo>
                  <a:pt x="9620" y="9724"/>
                </a:lnTo>
                <a:lnTo>
                  <a:pt x="9627" y="9753"/>
                </a:lnTo>
                <a:lnTo>
                  <a:pt x="9634" y="9784"/>
                </a:lnTo>
                <a:lnTo>
                  <a:pt x="9639" y="9816"/>
                </a:lnTo>
                <a:lnTo>
                  <a:pt x="9642" y="9851"/>
                </a:lnTo>
                <a:lnTo>
                  <a:pt x="9645" y="9921"/>
                </a:lnTo>
                <a:lnTo>
                  <a:pt x="9644" y="9973"/>
                </a:lnTo>
                <a:lnTo>
                  <a:pt x="9639" y="10024"/>
                </a:lnTo>
                <a:lnTo>
                  <a:pt x="9632" y="10070"/>
                </a:lnTo>
                <a:lnTo>
                  <a:pt x="9621" y="10115"/>
                </a:lnTo>
                <a:lnTo>
                  <a:pt x="9608" y="10155"/>
                </a:lnTo>
                <a:lnTo>
                  <a:pt x="9599" y="10175"/>
                </a:lnTo>
                <a:lnTo>
                  <a:pt x="9591" y="10194"/>
                </a:lnTo>
                <a:lnTo>
                  <a:pt x="9582" y="10212"/>
                </a:lnTo>
                <a:lnTo>
                  <a:pt x="9571" y="10229"/>
                </a:lnTo>
                <a:lnTo>
                  <a:pt x="9561" y="10247"/>
                </a:lnTo>
                <a:lnTo>
                  <a:pt x="9549" y="10263"/>
                </a:lnTo>
                <a:lnTo>
                  <a:pt x="9524" y="10294"/>
                </a:lnTo>
                <a:lnTo>
                  <a:pt x="9498" y="10321"/>
                </a:lnTo>
                <a:lnTo>
                  <a:pt x="9471" y="10345"/>
                </a:lnTo>
                <a:lnTo>
                  <a:pt x="9443" y="10366"/>
                </a:lnTo>
                <a:lnTo>
                  <a:pt x="9413" y="10386"/>
                </a:lnTo>
                <a:lnTo>
                  <a:pt x="9382" y="10402"/>
                </a:lnTo>
                <a:lnTo>
                  <a:pt x="9350" y="10414"/>
                </a:lnTo>
                <a:lnTo>
                  <a:pt x="9317" y="10426"/>
                </a:lnTo>
                <a:lnTo>
                  <a:pt x="9317" y="10442"/>
                </a:lnTo>
                <a:lnTo>
                  <a:pt x="9341" y="10448"/>
                </a:lnTo>
                <a:lnTo>
                  <a:pt x="9364" y="10455"/>
                </a:lnTo>
                <a:lnTo>
                  <a:pt x="9387" y="10463"/>
                </a:lnTo>
                <a:lnTo>
                  <a:pt x="9409" y="10472"/>
                </a:lnTo>
                <a:lnTo>
                  <a:pt x="9432" y="10484"/>
                </a:lnTo>
                <a:lnTo>
                  <a:pt x="9454" y="10495"/>
                </a:lnTo>
                <a:lnTo>
                  <a:pt x="9476" y="10508"/>
                </a:lnTo>
                <a:lnTo>
                  <a:pt x="9498" y="10522"/>
                </a:lnTo>
                <a:lnTo>
                  <a:pt x="9520" y="10537"/>
                </a:lnTo>
                <a:lnTo>
                  <a:pt x="9540" y="10554"/>
                </a:lnTo>
                <a:lnTo>
                  <a:pt x="9560" y="10572"/>
                </a:lnTo>
                <a:lnTo>
                  <a:pt x="9577" y="10592"/>
                </a:lnTo>
                <a:lnTo>
                  <a:pt x="9595" y="10614"/>
                </a:lnTo>
                <a:lnTo>
                  <a:pt x="9611" y="10636"/>
                </a:lnTo>
                <a:lnTo>
                  <a:pt x="9626" y="10662"/>
                </a:lnTo>
                <a:lnTo>
                  <a:pt x="9640" y="10688"/>
                </a:lnTo>
                <a:lnTo>
                  <a:pt x="9652" y="10717"/>
                </a:lnTo>
                <a:lnTo>
                  <a:pt x="9664" y="10747"/>
                </a:lnTo>
                <a:lnTo>
                  <a:pt x="9673" y="10779"/>
                </a:lnTo>
                <a:lnTo>
                  <a:pt x="9681" y="10815"/>
                </a:lnTo>
                <a:lnTo>
                  <a:pt x="9687" y="10852"/>
                </a:lnTo>
                <a:lnTo>
                  <a:pt x="9691" y="10892"/>
                </a:lnTo>
                <a:lnTo>
                  <a:pt x="9693" y="10934"/>
                </a:lnTo>
                <a:lnTo>
                  <a:pt x="9694" y="10977"/>
                </a:lnTo>
                <a:lnTo>
                  <a:pt x="9691" y="11053"/>
                </a:lnTo>
                <a:lnTo>
                  <a:pt x="9688" y="11090"/>
                </a:lnTo>
                <a:lnTo>
                  <a:pt x="9683" y="11126"/>
                </a:lnTo>
                <a:lnTo>
                  <a:pt x="9675" y="11159"/>
                </a:lnTo>
                <a:lnTo>
                  <a:pt x="9667" y="11194"/>
                </a:lnTo>
                <a:lnTo>
                  <a:pt x="9658" y="11226"/>
                </a:lnTo>
                <a:lnTo>
                  <a:pt x="9646" y="11257"/>
                </a:lnTo>
                <a:lnTo>
                  <a:pt x="9634" y="11286"/>
                </a:lnTo>
                <a:lnTo>
                  <a:pt x="9619" y="11316"/>
                </a:lnTo>
                <a:lnTo>
                  <a:pt x="9603" y="11344"/>
                </a:lnTo>
                <a:lnTo>
                  <a:pt x="9587" y="11370"/>
                </a:lnTo>
                <a:lnTo>
                  <a:pt x="9568" y="11396"/>
                </a:lnTo>
                <a:lnTo>
                  <a:pt x="9547" y="11421"/>
                </a:lnTo>
                <a:lnTo>
                  <a:pt x="9525" y="11444"/>
                </a:lnTo>
                <a:lnTo>
                  <a:pt x="9502" y="11466"/>
                </a:lnTo>
                <a:lnTo>
                  <a:pt x="9478" y="11487"/>
                </a:lnTo>
                <a:lnTo>
                  <a:pt x="9452" y="11507"/>
                </a:lnTo>
                <a:lnTo>
                  <a:pt x="9398" y="11543"/>
                </a:lnTo>
                <a:lnTo>
                  <a:pt x="9340" y="11574"/>
                </a:lnTo>
                <a:lnTo>
                  <a:pt x="9276" y="11598"/>
                </a:lnTo>
                <a:lnTo>
                  <a:pt x="9209" y="11617"/>
                </a:lnTo>
                <a:lnTo>
                  <a:pt x="9137" y="11630"/>
                </a:lnTo>
                <a:lnTo>
                  <a:pt x="9060" y="11639"/>
                </a:lnTo>
                <a:lnTo>
                  <a:pt x="8980" y="11642"/>
                </a:lnTo>
                <a:lnTo>
                  <a:pt x="8255" y="11642"/>
                </a:lnTo>
                <a:lnTo>
                  <a:pt x="8255" y="9350"/>
                </a:lnTo>
                <a:lnTo>
                  <a:pt x="8883" y="9350"/>
                </a:lnTo>
                <a:moveTo>
                  <a:pt x="8904" y="10268"/>
                </a:moveTo>
                <a:lnTo>
                  <a:pt x="8946" y="10266"/>
                </a:lnTo>
                <a:lnTo>
                  <a:pt x="8985" y="10263"/>
                </a:lnTo>
                <a:lnTo>
                  <a:pt x="9022" y="10257"/>
                </a:lnTo>
                <a:lnTo>
                  <a:pt x="9054" y="10249"/>
                </a:lnTo>
                <a:lnTo>
                  <a:pt x="9083" y="10238"/>
                </a:lnTo>
                <a:lnTo>
                  <a:pt x="9097" y="10232"/>
                </a:lnTo>
                <a:lnTo>
                  <a:pt x="9108" y="10225"/>
                </a:lnTo>
                <a:lnTo>
                  <a:pt x="9121" y="10217"/>
                </a:lnTo>
                <a:lnTo>
                  <a:pt x="9131" y="10210"/>
                </a:lnTo>
                <a:lnTo>
                  <a:pt x="9140" y="10201"/>
                </a:lnTo>
                <a:lnTo>
                  <a:pt x="9150" y="10191"/>
                </a:lnTo>
                <a:lnTo>
                  <a:pt x="9158" y="10181"/>
                </a:lnTo>
                <a:lnTo>
                  <a:pt x="9165" y="10172"/>
                </a:lnTo>
                <a:lnTo>
                  <a:pt x="9173" y="10160"/>
                </a:lnTo>
                <a:lnTo>
                  <a:pt x="9180" y="10149"/>
                </a:lnTo>
                <a:lnTo>
                  <a:pt x="9186" y="10138"/>
                </a:lnTo>
                <a:lnTo>
                  <a:pt x="9192" y="10127"/>
                </a:lnTo>
                <a:lnTo>
                  <a:pt x="9197" y="10115"/>
                </a:lnTo>
                <a:lnTo>
                  <a:pt x="9202" y="10102"/>
                </a:lnTo>
                <a:lnTo>
                  <a:pt x="9205" y="10089"/>
                </a:lnTo>
                <a:lnTo>
                  <a:pt x="9209" y="10075"/>
                </a:lnTo>
                <a:lnTo>
                  <a:pt x="9214" y="10048"/>
                </a:lnTo>
                <a:lnTo>
                  <a:pt x="9218" y="10020"/>
                </a:lnTo>
                <a:lnTo>
                  <a:pt x="9219" y="9989"/>
                </a:lnTo>
                <a:lnTo>
                  <a:pt x="9218" y="9957"/>
                </a:lnTo>
                <a:lnTo>
                  <a:pt x="9216" y="9942"/>
                </a:lnTo>
                <a:lnTo>
                  <a:pt x="9213" y="9927"/>
                </a:lnTo>
                <a:lnTo>
                  <a:pt x="9210" y="9914"/>
                </a:lnTo>
                <a:lnTo>
                  <a:pt x="9207" y="9900"/>
                </a:lnTo>
                <a:lnTo>
                  <a:pt x="9203" y="9887"/>
                </a:lnTo>
                <a:lnTo>
                  <a:pt x="9199" y="9874"/>
                </a:lnTo>
                <a:lnTo>
                  <a:pt x="9193" y="9862"/>
                </a:lnTo>
                <a:lnTo>
                  <a:pt x="9187" y="9851"/>
                </a:lnTo>
                <a:lnTo>
                  <a:pt x="9180" y="9840"/>
                </a:lnTo>
                <a:lnTo>
                  <a:pt x="9173" y="9830"/>
                </a:lnTo>
                <a:lnTo>
                  <a:pt x="9165" y="9820"/>
                </a:lnTo>
                <a:lnTo>
                  <a:pt x="9156" y="9811"/>
                </a:lnTo>
                <a:lnTo>
                  <a:pt x="9147" y="9803"/>
                </a:lnTo>
                <a:lnTo>
                  <a:pt x="9137" y="9794"/>
                </a:lnTo>
                <a:lnTo>
                  <a:pt x="9127" y="9787"/>
                </a:lnTo>
                <a:lnTo>
                  <a:pt x="9115" y="9779"/>
                </a:lnTo>
                <a:lnTo>
                  <a:pt x="9091" y="9767"/>
                </a:lnTo>
                <a:lnTo>
                  <a:pt x="9063" y="9757"/>
                </a:lnTo>
                <a:lnTo>
                  <a:pt x="9033" y="9749"/>
                </a:lnTo>
                <a:lnTo>
                  <a:pt x="9001" y="9741"/>
                </a:lnTo>
                <a:lnTo>
                  <a:pt x="8964" y="9736"/>
                </a:lnTo>
                <a:lnTo>
                  <a:pt x="8927" y="9734"/>
                </a:lnTo>
                <a:lnTo>
                  <a:pt x="8885" y="9732"/>
                </a:lnTo>
                <a:lnTo>
                  <a:pt x="8671" y="9732"/>
                </a:lnTo>
                <a:lnTo>
                  <a:pt x="8671" y="10268"/>
                </a:lnTo>
                <a:lnTo>
                  <a:pt x="8904" y="10268"/>
                </a:lnTo>
                <a:moveTo>
                  <a:pt x="8671" y="10636"/>
                </a:moveTo>
                <a:lnTo>
                  <a:pt x="8671" y="11253"/>
                </a:lnTo>
                <a:lnTo>
                  <a:pt x="8934" y="11253"/>
                </a:lnTo>
                <a:lnTo>
                  <a:pt x="8979" y="11252"/>
                </a:lnTo>
                <a:lnTo>
                  <a:pt x="9019" y="11248"/>
                </a:lnTo>
                <a:lnTo>
                  <a:pt x="9057" y="11241"/>
                </a:lnTo>
                <a:lnTo>
                  <a:pt x="9090" y="11231"/>
                </a:lnTo>
                <a:lnTo>
                  <a:pt x="9106" y="11225"/>
                </a:lnTo>
                <a:lnTo>
                  <a:pt x="9121" y="11219"/>
                </a:lnTo>
                <a:lnTo>
                  <a:pt x="9134" y="11211"/>
                </a:lnTo>
                <a:lnTo>
                  <a:pt x="9148" y="11204"/>
                </a:lnTo>
                <a:lnTo>
                  <a:pt x="9159" y="11195"/>
                </a:lnTo>
                <a:lnTo>
                  <a:pt x="9171" y="11186"/>
                </a:lnTo>
                <a:lnTo>
                  <a:pt x="9181" y="11177"/>
                </a:lnTo>
                <a:lnTo>
                  <a:pt x="9190" y="11165"/>
                </a:lnTo>
                <a:lnTo>
                  <a:pt x="9207" y="11142"/>
                </a:lnTo>
                <a:lnTo>
                  <a:pt x="9214" y="11131"/>
                </a:lnTo>
                <a:lnTo>
                  <a:pt x="9222" y="11119"/>
                </a:lnTo>
                <a:lnTo>
                  <a:pt x="9228" y="11105"/>
                </a:lnTo>
                <a:lnTo>
                  <a:pt x="9234" y="11091"/>
                </a:lnTo>
                <a:lnTo>
                  <a:pt x="9239" y="11078"/>
                </a:lnTo>
                <a:lnTo>
                  <a:pt x="9245" y="11064"/>
                </a:lnTo>
                <a:lnTo>
                  <a:pt x="9252" y="11036"/>
                </a:lnTo>
                <a:lnTo>
                  <a:pt x="9258" y="11005"/>
                </a:lnTo>
                <a:lnTo>
                  <a:pt x="9261" y="10972"/>
                </a:lnTo>
                <a:lnTo>
                  <a:pt x="9262" y="10939"/>
                </a:lnTo>
                <a:lnTo>
                  <a:pt x="9261" y="10908"/>
                </a:lnTo>
                <a:lnTo>
                  <a:pt x="9258" y="10878"/>
                </a:lnTo>
                <a:lnTo>
                  <a:pt x="9252" y="10850"/>
                </a:lnTo>
                <a:lnTo>
                  <a:pt x="9249" y="10836"/>
                </a:lnTo>
                <a:lnTo>
                  <a:pt x="9245" y="10823"/>
                </a:lnTo>
                <a:lnTo>
                  <a:pt x="9239" y="10809"/>
                </a:lnTo>
                <a:lnTo>
                  <a:pt x="9234" y="10797"/>
                </a:lnTo>
                <a:lnTo>
                  <a:pt x="9228" y="10784"/>
                </a:lnTo>
                <a:lnTo>
                  <a:pt x="9222" y="10772"/>
                </a:lnTo>
                <a:lnTo>
                  <a:pt x="9207" y="10747"/>
                </a:lnTo>
                <a:lnTo>
                  <a:pt x="9189" y="10725"/>
                </a:lnTo>
                <a:lnTo>
                  <a:pt x="9180" y="10714"/>
                </a:lnTo>
                <a:lnTo>
                  <a:pt x="9170" y="10704"/>
                </a:lnTo>
                <a:lnTo>
                  <a:pt x="9157" y="10696"/>
                </a:lnTo>
                <a:lnTo>
                  <a:pt x="9145" y="10687"/>
                </a:lnTo>
                <a:lnTo>
                  <a:pt x="9132" y="10678"/>
                </a:lnTo>
                <a:lnTo>
                  <a:pt x="9117" y="10671"/>
                </a:lnTo>
                <a:lnTo>
                  <a:pt x="9102" y="10665"/>
                </a:lnTo>
                <a:lnTo>
                  <a:pt x="9085" y="10659"/>
                </a:lnTo>
                <a:lnTo>
                  <a:pt x="9050" y="10649"/>
                </a:lnTo>
                <a:lnTo>
                  <a:pt x="9010" y="10643"/>
                </a:lnTo>
                <a:lnTo>
                  <a:pt x="8967" y="10638"/>
                </a:lnTo>
                <a:lnTo>
                  <a:pt x="8920" y="10636"/>
                </a:lnTo>
                <a:lnTo>
                  <a:pt x="8671" y="10636"/>
                </a:lnTo>
                <a:moveTo>
                  <a:pt x="10847" y="9857"/>
                </a:moveTo>
                <a:lnTo>
                  <a:pt x="10868" y="9857"/>
                </a:lnTo>
                <a:lnTo>
                  <a:pt x="10889" y="9858"/>
                </a:lnTo>
                <a:lnTo>
                  <a:pt x="10911" y="9861"/>
                </a:lnTo>
                <a:lnTo>
                  <a:pt x="10934" y="9863"/>
                </a:lnTo>
                <a:lnTo>
                  <a:pt x="10976" y="9869"/>
                </a:lnTo>
                <a:lnTo>
                  <a:pt x="10994" y="9873"/>
                </a:lnTo>
                <a:lnTo>
                  <a:pt x="11010" y="9877"/>
                </a:lnTo>
                <a:lnTo>
                  <a:pt x="10969" y="10329"/>
                </a:lnTo>
                <a:lnTo>
                  <a:pt x="10962" y="10327"/>
                </a:lnTo>
                <a:lnTo>
                  <a:pt x="10954" y="10324"/>
                </a:lnTo>
                <a:lnTo>
                  <a:pt x="10937" y="10321"/>
                </a:lnTo>
                <a:lnTo>
                  <a:pt x="10919" y="10317"/>
                </a:lnTo>
                <a:lnTo>
                  <a:pt x="10900" y="10315"/>
                </a:lnTo>
                <a:lnTo>
                  <a:pt x="10878" y="10312"/>
                </a:lnTo>
                <a:lnTo>
                  <a:pt x="10855" y="10311"/>
                </a:lnTo>
                <a:lnTo>
                  <a:pt x="10829" y="10310"/>
                </a:lnTo>
                <a:lnTo>
                  <a:pt x="10802" y="10310"/>
                </a:lnTo>
                <a:lnTo>
                  <a:pt x="10781" y="10311"/>
                </a:lnTo>
                <a:lnTo>
                  <a:pt x="10760" y="10312"/>
                </a:lnTo>
                <a:lnTo>
                  <a:pt x="10738" y="10316"/>
                </a:lnTo>
                <a:lnTo>
                  <a:pt x="10717" y="10319"/>
                </a:lnTo>
                <a:lnTo>
                  <a:pt x="10696" y="10326"/>
                </a:lnTo>
                <a:lnTo>
                  <a:pt x="10675" y="10333"/>
                </a:lnTo>
                <a:lnTo>
                  <a:pt x="10653" y="10342"/>
                </a:lnTo>
                <a:lnTo>
                  <a:pt x="10633" y="10352"/>
                </a:lnTo>
                <a:lnTo>
                  <a:pt x="10612" y="10363"/>
                </a:lnTo>
                <a:lnTo>
                  <a:pt x="10593" y="10375"/>
                </a:lnTo>
                <a:lnTo>
                  <a:pt x="10574" y="10390"/>
                </a:lnTo>
                <a:lnTo>
                  <a:pt x="10555" y="10407"/>
                </a:lnTo>
                <a:lnTo>
                  <a:pt x="10539" y="10426"/>
                </a:lnTo>
                <a:lnTo>
                  <a:pt x="10522" y="10445"/>
                </a:lnTo>
                <a:lnTo>
                  <a:pt x="10508" y="10466"/>
                </a:lnTo>
                <a:lnTo>
                  <a:pt x="10493" y="10490"/>
                </a:lnTo>
                <a:lnTo>
                  <a:pt x="10480" y="10514"/>
                </a:lnTo>
                <a:lnTo>
                  <a:pt x="10469" y="10543"/>
                </a:lnTo>
                <a:lnTo>
                  <a:pt x="10460" y="10572"/>
                </a:lnTo>
                <a:lnTo>
                  <a:pt x="10451" y="10603"/>
                </a:lnTo>
                <a:lnTo>
                  <a:pt x="10445" y="10638"/>
                </a:lnTo>
                <a:lnTo>
                  <a:pt x="10441" y="10673"/>
                </a:lnTo>
                <a:lnTo>
                  <a:pt x="10439" y="10712"/>
                </a:lnTo>
                <a:lnTo>
                  <a:pt x="10438" y="10752"/>
                </a:lnTo>
                <a:lnTo>
                  <a:pt x="10438" y="11642"/>
                </a:lnTo>
                <a:lnTo>
                  <a:pt x="10028" y="11642"/>
                </a:lnTo>
                <a:lnTo>
                  <a:pt x="10028" y="9889"/>
                </a:lnTo>
                <a:lnTo>
                  <a:pt x="10340" y="9889"/>
                </a:lnTo>
                <a:lnTo>
                  <a:pt x="10400" y="10184"/>
                </a:lnTo>
                <a:lnTo>
                  <a:pt x="10419" y="10184"/>
                </a:lnTo>
                <a:lnTo>
                  <a:pt x="10436" y="10151"/>
                </a:lnTo>
                <a:lnTo>
                  <a:pt x="10454" y="10120"/>
                </a:lnTo>
                <a:lnTo>
                  <a:pt x="10474" y="10089"/>
                </a:lnTo>
                <a:lnTo>
                  <a:pt x="10496" y="10059"/>
                </a:lnTo>
                <a:lnTo>
                  <a:pt x="10519" y="10031"/>
                </a:lnTo>
                <a:lnTo>
                  <a:pt x="10543" y="10004"/>
                </a:lnTo>
                <a:lnTo>
                  <a:pt x="10569" y="9978"/>
                </a:lnTo>
                <a:lnTo>
                  <a:pt x="10596" y="9953"/>
                </a:lnTo>
                <a:lnTo>
                  <a:pt x="10624" y="9931"/>
                </a:lnTo>
                <a:lnTo>
                  <a:pt x="10655" y="9911"/>
                </a:lnTo>
                <a:lnTo>
                  <a:pt x="10685" y="9894"/>
                </a:lnTo>
                <a:lnTo>
                  <a:pt x="10716" y="9882"/>
                </a:lnTo>
                <a:lnTo>
                  <a:pt x="10747" y="9871"/>
                </a:lnTo>
                <a:lnTo>
                  <a:pt x="10780" y="9863"/>
                </a:lnTo>
                <a:lnTo>
                  <a:pt x="10813" y="9858"/>
                </a:lnTo>
                <a:lnTo>
                  <a:pt x="10847" y="9857"/>
                </a:lnTo>
                <a:moveTo>
                  <a:pt x="12554" y="10762"/>
                </a:moveTo>
                <a:lnTo>
                  <a:pt x="12551" y="10868"/>
                </a:lnTo>
                <a:lnTo>
                  <a:pt x="12542" y="10968"/>
                </a:lnTo>
                <a:lnTo>
                  <a:pt x="12527" y="11062"/>
                </a:lnTo>
                <a:lnTo>
                  <a:pt x="12506" y="11148"/>
                </a:lnTo>
                <a:lnTo>
                  <a:pt x="12493" y="11190"/>
                </a:lnTo>
                <a:lnTo>
                  <a:pt x="12478" y="11230"/>
                </a:lnTo>
                <a:lnTo>
                  <a:pt x="12463" y="11268"/>
                </a:lnTo>
                <a:lnTo>
                  <a:pt x="12445" y="11305"/>
                </a:lnTo>
                <a:lnTo>
                  <a:pt x="12426" y="11339"/>
                </a:lnTo>
                <a:lnTo>
                  <a:pt x="12406" y="11373"/>
                </a:lnTo>
                <a:lnTo>
                  <a:pt x="12384" y="11405"/>
                </a:lnTo>
                <a:lnTo>
                  <a:pt x="12361" y="11436"/>
                </a:lnTo>
                <a:lnTo>
                  <a:pt x="12335" y="11464"/>
                </a:lnTo>
                <a:lnTo>
                  <a:pt x="12309" y="11491"/>
                </a:lnTo>
                <a:lnTo>
                  <a:pt x="12283" y="11517"/>
                </a:lnTo>
                <a:lnTo>
                  <a:pt x="12255" y="11539"/>
                </a:lnTo>
                <a:lnTo>
                  <a:pt x="12226" y="11561"/>
                </a:lnTo>
                <a:lnTo>
                  <a:pt x="12196" y="11581"/>
                </a:lnTo>
                <a:lnTo>
                  <a:pt x="12163" y="11598"/>
                </a:lnTo>
                <a:lnTo>
                  <a:pt x="12131" y="11614"/>
                </a:lnTo>
                <a:lnTo>
                  <a:pt x="12098" y="11628"/>
                </a:lnTo>
                <a:lnTo>
                  <a:pt x="12063" y="11640"/>
                </a:lnTo>
                <a:lnTo>
                  <a:pt x="11990" y="11659"/>
                </a:lnTo>
                <a:lnTo>
                  <a:pt x="11914" y="11670"/>
                </a:lnTo>
                <a:lnTo>
                  <a:pt x="11833" y="11674"/>
                </a:lnTo>
                <a:lnTo>
                  <a:pt x="11781" y="11672"/>
                </a:lnTo>
                <a:lnTo>
                  <a:pt x="11731" y="11667"/>
                </a:lnTo>
                <a:lnTo>
                  <a:pt x="11683" y="11659"/>
                </a:lnTo>
                <a:lnTo>
                  <a:pt x="11635" y="11646"/>
                </a:lnTo>
                <a:lnTo>
                  <a:pt x="11590" y="11632"/>
                </a:lnTo>
                <a:lnTo>
                  <a:pt x="11545" y="11613"/>
                </a:lnTo>
                <a:lnTo>
                  <a:pt x="11502" y="11592"/>
                </a:lnTo>
                <a:lnTo>
                  <a:pt x="11462" y="11568"/>
                </a:lnTo>
                <a:lnTo>
                  <a:pt x="11422" y="11539"/>
                </a:lnTo>
                <a:lnTo>
                  <a:pt x="11386" y="11508"/>
                </a:lnTo>
                <a:lnTo>
                  <a:pt x="11350" y="11475"/>
                </a:lnTo>
                <a:lnTo>
                  <a:pt x="11318" y="11437"/>
                </a:lnTo>
                <a:lnTo>
                  <a:pt x="11287" y="11397"/>
                </a:lnTo>
                <a:lnTo>
                  <a:pt x="11258" y="11354"/>
                </a:lnTo>
                <a:lnTo>
                  <a:pt x="11232" y="11307"/>
                </a:lnTo>
                <a:lnTo>
                  <a:pt x="11208" y="11258"/>
                </a:lnTo>
                <a:lnTo>
                  <a:pt x="11186" y="11206"/>
                </a:lnTo>
                <a:lnTo>
                  <a:pt x="11168" y="11151"/>
                </a:lnTo>
                <a:lnTo>
                  <a:pt x="11152" y="11093"/>
                </a:lnTo>
                <a:lnTo>
                  <a:pt x="11138" y="11032"/>
                </a:lnTo>
                <a:lnTo>
                  <a:pt x="11129" y="10969"/>
                </a:lnTo>
                <a:lnTo>
                  <a:pt x="11122" y="10903"/>
                </a:lnTo>
                <a:lnTo>
                  <a:pt x="11116" y="10834"/>
                </a:lnTo>
                <a:lnTo>
                  <a:pt x="11115" y="10762"/>
                </a:lnTo>
                <a:lnTo>
                  <a:pt x="11119" y="10656"/>
                </a:lnTo>
                <a:lnTo>
                  <a:pt x="11128" y="10556"/>
                </a:lnTo>
                <a:lnTo>
                  <a:pt x="11143" y="10464"/>
                </a:lnTo>
                <a:lnTo>
                  <a:pt x="11164" y="10376"/>
                </a:lnTo>
                <a:lnTo>
                  <a:pt x="11177" y="10336"/>
                </a:lnTo>
                <a:lnTo>
                  <a:pt x="11192" y="10296"/>
                </a:lnTo>
                <a:lnTo>
                  <a:pt x="11207" y="10258"/>
                </a:lnTo>
                <a:lnTo>
                  <a:pt x="11225" y="10221"/>
                </a:lnTo>
                <a:lnTo>
                  <a:pt x="11244" y="10186"/>
                </a:lnTo>
                <a:lnTo>
                  <a:pt x="11264" y="10153"/>
                </a:lnTo>
                <a:lnTo>
                  <a:pt x="11285" y="10121"/>
                </a:lnTo>
                <a:lnTo>
                  <a:pt x="11309" y="10091"/>
                </a:lnTo>
                <a:lnTo>
                  <a:pt x="11334" y="10063"/>
                </a:lnTo>
                <a:lnTo>
                  <a:pt x="11360" y="10036"/>
                </a:lnTo>
                <a:lnTo>
                  <a:pt x="11388" y="10011"/>
                </a:lnTo>
                <a:lnTo>
                  <a:pt x="11416" y="9989"/>
                </a:lnTo>
                <a:lnTo>
                  <a:pt x="11445" y="9968"/>
                </a:lnTo>
                <a:lnTo>
                  <a:pt x="11475" y="9948"/>
                </a:lnTo>
                <a:lnTo>
                  <a:pt x="11506" y="9931"/>
                </a:lnTo>
                <a:lnTo>
                  <a:pt x="11540" y="9915"/>
                </a:lnTo>
                <a:lnTo>
                  <a:pt x="11573" y="9901"/>
                </a:lnTo>
                <a:lnTo>
                  <a:pt x="11608" y="9890"/>
                </a:lnTo>
                <a:lnTo>
                  <a:pt x="11681" y="9872"/>
                </a:lnTo>
                <a:lnTo>
                  <a:pt x="11759" y="9861"/>
                </a:lnTo>
                <a:lnTo>
                  <a:pt x="11840" y="9857"/>
                </a:lnTo>
                <a:lnTo>
                  <a:pt x="11892" y="9858"/>
                </a:lnTo>
                <a:lnTo>
                  <a:pt x="11942" y="9863"/>
                </a:lnTo>
                <a:lnTo>
                  <a:pt x="11990" y="9872"/>
                </a:lnTo>
                <a:lnTo>
                  <a:pt x="12037" y="9883"/>
                </a:lnTo>
                <a:lnTo>
                  <a:pt x="12083" y="9898"/>
                </a:lnTo>
                <a:lnTo>
                  <a:pt x="12127" y="9916"/>
                </a:lnTo>
                <a:lnTo>
                  <a:pt x="12169" y="9937"/>
                </a:lnTo>
                <a:lnTo>
                  <a:pt x="12209" y="9962"/>
                </a:lnTo>
                <a:lnTo>
                  <a:pt x="12249" y="9989"/>
                </a:lnTo>
                <a:lnTo>
                  <a:pt x="12285" y="10020"/>
                </a:lnTo>
                <a:lnTo>
                  <a:pt x="12320" y="10053"/>
                </a:lnTo>
                <a:lnTo>
                  <a:pt x="12353" y="10090"/>
                </a:lnTo>
                <a:lnTo>
                  <a:pt x="12383" y="10130"/>
                </a:lnTo>
                <a:lnTo>
                  <a:pt x="12412" y="10173"/>
                </a:lnTo>
                <a:lnTo>
                  <a:pt x="12438" y="10218"/>
                </a:lnTo>
                <a:lnTo>
                  <a:pt x="12462" y="10268"/>
                </a:lnTo>
                <a:lnTo>
                  <a:pt x="12484" y="10319"/>
                </a:lnTo>
                <a:lnTo>
                  <a:pt x="12502" y="10374"/>
                </a:lnTo>
                <a:lnTo>
                  <a:pt x="12518" y="10432"/>
                </a:lnTo>
                <a:lnTo>
                  <a:pt x="12532" y="10492"/>
                </a:lnTo>
                <a:lnTo>
                  <a:pt x="12541" y="10555"/>
                </a:lnTo>
                <a:lnTo>
                  <a:pt x="12548" y="10622"/>
                </a:lnTo>
                <a:lnTo>
                  <a:pt x="12553" y="10691"/>
                </a:lnTo>
                <a:lnTo>
                  <a:pt x="12554" y="10762"/>
                </a:lnTo>
                <a:moveTo>
                  <a:pt x="11534" y="10762"/>
                </a:moveTo>
                <a:lnTo>
                  <a:pt x="11535" y="10825"/>
                </a:lnTo>
                <a:lnTo>
                  <a:pt x="11538" y="10883"/>
                </a:lnTo>
                <a:lnTo>
                  <a:pt x="11544" y="10939"/>
                </a:lnTo>
                <a:lnTo>
                  <a:pt x="11551" y="10990"/>
                </a:lnTo>
                <a:lnTo>
                  <a:pt x="11562" y="11038"/>
                </a:lnTo>
                <a:lnTo>
                  <a:pt x="11573" y="11083"/>
                </a:lnTo>
                <a:lnTo>
                  <a:pt x="11588" y="11125"/>
                </a:lnTo>
                <a:lnTo>
                  <a:pt x="11604" y="11162"/>
                </a:lnTo>
                <a:lnTo>
                  <a:pt x="11614" y="11179"/>
                </a:lnTo>
                <a:lnTo>
                  <a:pt x="11623" y="11195"/>
                </a:lnTo>
                <a:lnTo>
                  <a:pt x="11634" y="11210"/>
                </a:lnTo>
                <a:lnTo>
                  <a:pt x="11645" y="11225"/>
                </a:lnTo>
                <a:lnTo>
                  <a:pt x="11658" y="11237"/>
                </a:lnTo>
                <a:lnTo>
                  <a:pt x="11670" y="11249"/>
                </a:lnTo>
                <a:lnTo>
                  <a:pt x="11684" y="11259"/>
                </a:lnTo>
                <a:lnTo>
                  <a:pt x="11698" y="11269"/>
                </a:lnTo>
                <a:lnTo>
                  <a:pt x="11713" y="11278"/>
                </a:lnTo>
                <a:lnTo>
                  <a:pt x="11729" y="11285"/>
                </a:lnTo>
                <a:lnTo>
                  <a:pt x="11745" y="11291"/>
                </a:lnTo>
                <a:lnTo>
                  <a:pt x="11762" y="11296"/>
                </a:lnTo>
                <a:lnTo>
                  <a:pt x="11781" y="11300"/>
                </a:lnTo>
                <a:lnTo>
                  <a:pt x="11798" y="11302"/>
                </a:lnTo>
                <a:lnTo>
                  <a:pt x="11838" y="11305"/>
                </a:lnTo>
                <a:lnTo>
                  <a:pt x="11857" y="11305"/>
                </a:lnTo>
                <a:lnTo>
                  <a:pt x="11876" y="11302"/>
                </a:lnTo>
                <a:lnTo>
                  <a:pt x="11893" y="11300"/>
                </a:lnTo>
                <a:lnTo>
                  <a:pt x="11911" y="11296"/>
                </a:lnTo>
                <a:lnTo>
                  <a:pt x="11928" y="11291"/>
                </a:lnTo>
                <a:lnTo>
                  <a:pt x="11943" y="11285"/>
                </a:lnTo>
                <a:lnTo>
                  <a:pt x="11959" y="11278"/>
                </a:lnTo>
                <a:lnTo>
                  <a:pt x="11973" y="11269"/>
                </a:lnTo>
                <a:lnTo>
                  <a:pt x="11987" y="11259"/>
                </a:lnTo>
                <a:lnTo>
                  <a:pt x="12000" y="11249"/>
                </a:lnTo>
                <a:lnTo>
                  <a:pt x="12012" y="11237"/>
                </a:lnTo>
                <a:lnTo>
                  <a:pt x="12025" y="11225"/>
                </a:lnTo>
                <a:lnTo>
                  <a:pt x="12036" y="11210"/>
                </a:lnTo>
                <a:lnTo>
                  <a:pt x="12047" y="11195"/>
                </a:lnTo>
                <a:lnTo>
                  <a:pt x="12056" y="11179"/>
                </a:lnTo>
                <a:lnTo>
                  <a:pt x="12065" y="11162"/>
                </a:lnTo>
                <a:lnTo>
                  <a:pt x="12082" y="11125"/>
                </a:lnTo>
                <a:lnTo>
                  <a:pt x="12097" y="11083"/>
                </a:lnTo>
                <a:lnTo>
                  <a:pt x="12109" y="11038"/>
                </a:lnTo>
                <a:lnTo>
                  <a:pt x="12119" y="10990"/>
                </a:lnTo>
                <a:lnTo>
                  <a:pt x="12126" y="10939"/>
                </a:lnTo>
                <a:lnTo>
                  <a:pt x="12132" y="10883"/>
                </a:lnTo>
                <a:lnTo>
                  <a:pt x="12135" y="10825"/>
                </a:lnTo>
                <a:lnTo>
                  <a:pt x="12136" y="10762"/>
                </a:lnTo>
                <a:lnTo>
                  <a:pt x="12135" y="10699"/>
                </a:lnTo>
                <a:lnTo>
                  <a:pt x="12132" y="10640"/>
                </a:lnTo>
                <a:lnTo>
                  <a:pt x="12126" y="10583"/>
                </a:lnTo>
                <a:lnTo>
                  <a:pt x="12119" y="10533"/>
                </a:lnTo>
                <a:lnTo>
                  <a:pt x="12109" y="10485"/>
                </a:lnTo>
                <a:lnTo>
                  <a:pt x="12097" y="10440"/>
                </a:lnTo>
                <a:lnTo>
                  <a:pt x="12082" y="10400"/>
                </a:lnTo>
                <a:lnTo>
                  <a:pt x="12065" y="10364"/>
                </a:lnTo>
                <a:lnTo>
                  <a:pt x="12056" y="10347"/>
                </a:lnTo>
                <a:lnTo>
                  <a:pt x="12047" y="10332"/>
                </a:lnTo>
                <a:lnTo>
                  <a:pt x="12035" y="10317"/>
                </a:lnTo>
                <a:lnTo>
                  <a:pt x="12025" y="10303"/>
                </a:lnTo>
                <a:lnTo>
                  <a:pt x="12012" y="10291"/>
                </a:lnTo>
                <a:lnTo>
                  <a:pt x="12000" y="10280"/>
                </a:lnTo>
                <a:lnTo>
                  <a:pt x="11986" y="10270"/>
                </a:lnTo>
                <a:lnTo>
                  <a:pt x="11973" y="10260"/>
                </a:lnTo>
                <a:lnTo>
                  <a:pt x="11958" y="10252"/>
                </a:lnTo>
                <a:lnTo>
                  <a:pt x="11942" y="10246"/>
                </a:lnTo>
                <a:lnTo>
                  <a:pt x="11927" y="10239"/>
                </a:lnTo>
                <a:lnTo>
                  <a:pt x="11909" y="10234"/>
                </a:lnTo>
                <a:lnTo>
                  <a:pt x="11892" y="10231"/>
                </a:lnTo>
                <a:lnTo>
                  <a:pt x="11874" y="10228"/>
                </a:lnTo>
                <a:lnTo>
                  <a:pt x="11835" y="10226"/>
                </a:lnTo>
                <a:lnTo>
                  <a:pt x="11796" y="10228"/>
                </a:lnTo>
                <a:lnTo>
                  <a:pt x="11778" y="10231"/>
                </a:lnTo>
                <a:lnTo>
                  <a:pt x="11761" y="10234"/>
                </a:lnTo>
                <a:lnTo>
                  <a:pt x="11743" y="10239"/>
                </a:lnTo>
                <a:lnTo>
                  <a:pt x="11728" y="10246"/>
                </a:lnTo>
                <a:lnTo>
                  <a:pt x="11712" y="10253"/>
                </a:lnTo>
                <a:lnTo>
                  <a:pt x="11697" y="10260"/>
                </a:lnTo>
                <a:lnTo>
                  <a:pt x="11683" y="10270"/>
                </a:lnTo>
                <a:lnTo>
                  <a:pt x="11670" y="10280"/>
                </a:lnTo>
                <a:lnTo>
                  <a:pt x="11658" y="10291"/>
                </a:lnTo>
                <a:lnTo>
                  <a:pt x="11645" y="10303"/>
                </a:lnTo>
                <a:lnTo>
                  <a:pt x="11634" y="10317"/>
                </a:lnTo>
                <a:lnTo>
                  <a:pt x="11623" y="10332"/>
                </a:lnTo>
                <a:lnTo>
                  <a:pt x="11614" y="10348"/>
                </a:lnTo>
                <a:lnTo>
                  <a:pt x="11604" y="10364"/>
                </a:lnTo>
                <a:lnTo>
                  <a:pt x="11588" y="10401"/>
                </a:lnTo>
                <a:lnTo>
                  <a:pt x="11573" y="10440"/>
                </a:lnTo>
                <a:lnTo>
                  <a:pt x="11562" y="10485"/>
                </a:lnTo>
                <a:lnTo>
                  <a:pt x="11551" y="10533"/>
                </a:lnTo>
                <a:lnTo>
                  <a:pt x="11544" y="10585"/>
                </a:lnTo>
                <a:lnTo>
                  <a:pt x="11538" y="10640"/>
                </a:lnTo>
                <a:lnTo>
                  <a:pt x="11535" y="10699"/>
                </a:lnTo>
                <a:lnTo>
                  <a:pt x="11534" y="10762"/>
                </a:lnTo>
                <a:close/>
              </a:path>
            </a:pathLst>
          </a:custGeom>
          <a:blipFill rotWithShape="0">
            <a:blip r:embed="rId2"/>
            <a:stretch/>
          </a:blipFill>
          <a:ln w="0">
            <a:noFill/>
          </a:ln>
        </p:spPr>
        <p:txBody>
          <a:bodyPr lIns="90000" rIns="90000" tIns="45000" bIns="45000" anchor="ctr" anchorCtr="1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47" dur="indefinite" restart="never" nodeType="tmRoot">
          <p:childTnLst>
            <p:seq>
              <p:cTn id="348" dur="indefinite" nodeType="mainSeq">
                <p:childTnLst>
                  <p:par>
                    <p:cTn id="349" fill="hold">
                      <p:stCondLst>
                        <p:cond delay="indefinite"/>
                      </p:stCondLst>
                      <p:childTnLst>
                        <p:par>
                          <p:cTn id="350" fill="hold">
                            <p:stCondLst>
                              <p:cond delay="0"/>
                            </p:stCondLst>
                            <p:childTnLst>
                              <p:par>
                                <p:cTn id="351" nodeType="clickEffect" fill="hold" presetClass="entr" presetID="1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slide(fromBottom)" transition="in">
                                      <p:cBhvr additive="repl">
                                        <p:cTn id="35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"/>
          <p:cNvSpPr txBox="1"/>
          <p:nvPr/>
        </p:nvSpPr>
        <p:spPr>
          <a:xfrm>
            <a:off x="457200" y="685800"/>
            <a:ext cx="8686800" cy="4343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spAutoFit/>
          </a:bodyPr>
          <a:p>
            <a:pPr marL="216000" indent="-216000">
              <a:buSzPct val="107087"/>
              <a:buBlip>
                <a:blip r:embed="rId2"/>
              </a:buBlip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Largest of all; Gravity of 24.79m/s</a:t>
            </a:r>
            <a:r>
              <a:rPr b="0" lang="en-US" sz="1800" strike="noStrike" u="none" baseline="33000">
                <a:solidFill>
                  <a:srgbClr val="ffffff"/>
                </a:solidFill>
                <a:effectLst/>
                <a:uFillTx/>
                <a:latin typeface="Arial"/>
              </a:rPr>
              <a:t>2</a:t>
            </a: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. 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16000" indent="-216000">
              <a:buSzPct val="107087"/>
              <a:buBlip>
                <a:blip r:embed="rId3"/>
              </a:buBlip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Diameter of 1,39,322km.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16000" indent="-216000">
              <a:buSzPct val="107087"/>
              <a:buBlip>
                <a:blip r:embed="rId4"/>
              </a:buBlip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Over 200 moons only 67 are named.  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16000" indent="-216000">
              <a:buSzPct val="107087"/>
              <a:buBlip>
                <a:blip r:embed="rId5"/>
              </a:buBlip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Fourth brightest object to us. 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16000" indent="-216000">
              <a:buSzPct val="107087"/>
              <a:buBlip>
                <a:blip r:embed="rId6"/>
              </a:buBlip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Orbital period of 11.86 earth years. 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16000" indent="-216000">
              <a:buSzPct val="107087"/>
              <a:buBlip>
                <a:blip r:embed="rId7"/>
              </a:buBlip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Atmosphere: 89.9% hydrogen 10.2% helium. 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54" dur="indefinite" restart="never" nodeType="tmRoot">
          <p:childTnLst>
            <p:seq>
              <p:cTn id="355" dur="indefinite" nodeType="mainSeq">
                <p:childTnLst>
                  <p:par>
                    <p:cTn id="356" fill="hold">
                      <p:stCondLst>
                        <p:cond delay="indefinite"/>
                      </p:stCondLst>
                      <p:childTnLst>
                        <p:par>
                          <p:cTn id="357" fill="hold">
                            <p:stCondLst>
                              <p:cond delay="0"/>
                            </p:stCondLst>
                            <p:childTnLst>
                              <p:par>
                                <p:cTn id="358" nodeType="clickEffect" fill="hold" presetClass="entr" presetID="4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60" dur="10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90"/>
                                          </p:val>
                                        </p:tav>
                                        <p:tav tm="80000">
                                          <p:val>
                                            <p:strVal val="90"/>
                                          </p:val>
                                        </p:tav>
                                        <p:tav tm="80000">
                                          <p:val>
                                            <p:strVal val="90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61" dur="10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-1"/>
                                          </p:val>
                                        </p:tav>
                                        <p:tav tm="50000">
                                          <p:val>
                                            <p:strVal val="0.94999998807907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62" dur="10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363" dur="10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4" fill="hold">
                      <p:stCondLst>
                        <p:cond delay="indefinite"/>
                      </p:stCondLst>
                      <p:childTnLst>
                        <p:par>
                          <p:cTn id="365" fill="hold">
                            <p:stCondLst>
                              <p:cond delay="0"/>
                            </p:stCondLst>
                            <p:childTnLst>
                              <p:par>
                                <p:cTn id="366" nodeType="clickEffect" fill="hold" presetClass="entr" presetID="4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68" dur="1000" fill="hold"/>
                                        <p:tgtEl>
                                          <p:spTgt spid="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90"/>
                                          </p:val>
                                        </p:tav>
                                        <p:tav tm="80000">
                                          <p:val>
                                            <p:strVal val="90"/>
                                          </p:val>
                                        </p:tav>
                                        <p:tav tm="80000">
                                          <p:val>
                                            <p:strVal val="90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69" dur="1000" fill="hold"/>
                                        <p:tgtEl>
                                          <p:spTgt spid="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-1"/>
                                          </p:val>
                                        </p:tav>
                                        <p:tav tm="50000">
                                          <p:val>
                                            <p:strVal val="0.94999998807907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70" dur="1000" fill="hold"/>
                                        <p:tgtEl>
                                          <p:spTgt spid="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371" dur="1000"/>
                                        <p:tgtEl>
                                          <p:spTgt spid="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2" fill="hold">
                      <p:stCondLst>
                        <p:cond delay="indefinite"/>
                      </p:stCondLst>
                      <p:childTnLst>
                        <p:par>
                          <p:cTn id="373" fill="hold">
                            <p:stCondLst>
                              <p:cond delay="0"/>
                            </p:stCondLst>
                            <p:childTnLst>
                              <p:par>
                                <p:cTn id="374" nodeType="clickEffect" fill="hold" presetClass="entr" presetID="4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76" dur="1000" fill="hold"/>
                                        <p:tgtEl>
                                          <p:spTgt spid="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90"/>
                                          </p:val>
                                        </p:tav>
                                        <p:tav tm="80000">
                                          <p:val>
                                            <p:strVal val="90"/>
                                          </p:val>
                                        </p:tav>
                                        <p:tav tm="80000">
                                          <p:val>
                                            <p:strVal val="90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77" dur="1000" fill="hold"/>
                                        <p:tgtEl>
                                          <p:spTgt spid="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-1"/>
                                          </p:val>
                                        </p:tav>
                                        <p:tav tm="50000">
                                          <p:val>
                                            <p:strVal val="0.94999998807907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78" dur="1000" fill="hold"/>
                                        <p:tgtEl>
                                          <p:spTgt spid="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379" dur="1000"/>
                                        <p:tgtEl>
                                          <p:spTgt spid="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0" fill="hold">
                      <p:stCondLst>
                        <p:cond delay="indefinite"/>
                      </p:stCondLst>
                      <p:childTnLst>
                        <p:par>
                          <p:cTn id="381" fill="hold">
                            <p:stCondLst>
                              <p:cond delay="0"/>
                            </p:stCondLst>
                            <p:childTnLst>
                              <p:par>
                                <p:cTn id="382" nodeType="clickEffect" fill="hold" presetClass="entr" presetID="4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84" dur="1000" fill="hold"/>
                                        <p:tgtEl>
                                          <p:spTgt spid="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90"/>
                                          </p:val>
                                        </p:tav>
                                        <p:tav tm="80000">
                                          <p:val>
                                            <p:strVal val="90"/>
                                          </p:val>
                                        </p:tav>
                                        <p:tav tm="80000">
                                          <p:val>
                                            <p:strVal val="90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85" dur="1000" fill="hold"/>
                                        <p:tgtEl>
                                          <p:spTgt spid="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-1"/>
                                          </p:val>
                                        </p:tav>
                                        <p:tav tm="50000">
                                          <p:val>
                                            <p:strVal val="0.94999998807907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86" dur="1000" fill="hold"/>
                                        <p:tgtEl>
                                          <p:spTgt spid="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387" dur="1000"/>
                                        <p:tgtEl>
                                          <p:spTgt spid="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8" fill="hold">
                      <p:stCondLst>
                        <p:cond delay="indefinite"/>
                      </p:stCondLst>
                      <p:childTnLst>
                        <p:par>
                          <p:cTn id="389" fill="hold">
                            <p:stCondLst>
                              <p:cond delay="0"/>
                            </p:stCondLst>
                            <p:childTnLst>
                              <p:par>
                                <p:cTn id="390" nodeType="clickEffect" fill="hold" presetClass="entr" presetID="4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92" dur="1000" fill="hold"/>
                                        <p:tgtEl>
                                          <p:spTgt spid="3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90"/>
                                          </p:val>
                                        </p:tav>
                                        <p:tav tm="80000">
                                          <p:val>
                                            <p:strVal val="90"/>
                                          </p:val>
                                        </p:tav>
                                        <p:tav tm="80000">
                                          <p:val>
                                            <p:strVal val="90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93" dur="1000" fill="hold"/>
                                        <p:tgtEl>
                                          <p:spTgt spid="3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-1"/>
                                          </p:val>
                                        </p:tav>
                                        <p:tav tm="50000">
                                          <p:val>
                                            <p:strVal val="0.94999998807907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94" dur="1000" fill="hold"/>
                                        <p:tgtEl>
                                          <p:spTgt spid="3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395" dur="1000"/>
                                        <p:tgtEl>
                                          <p:spTgt spid="3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6" fill="hold">
                      <p:stCondLst>
                        <p:cond delay="indefinite"/>
                      </p:stCondLst>
                      <p:childTnLst>
                        <p:par>
                          <p:cTn id="397" fill="hold">
                            <p:stCondLst>
                              <p:cond delay="0"/>
                            </p:stCondLst>
                            <p:childTnLst>
                              <p:par>
                                <p:cTn id="398" nodeType="clickEffect" fill="hold" presetClass="entr" presetID="4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400" dur="1000" fill="hold"/>
                                        <p:tgtEl>
                                          <p:spTgt spid="3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90"/>
                                          </p:val>
                                        </p:tav>
                                        <p:tav tm="80000">
                                          <p:val>
                                            <p:strVal val="90"/>
                                          </p:val>
                                        </p:tav>
                                        <p:tav tm="80000">
                                          <p:val>
                                            <p:strVal val="90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01" dur="1000" fill="hold"/>
                                        <p:tgtEl>
                                          <p:spTgt spid="3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-1"/>
                                          </p:val>
                                        </p:tav>
                                        <p:tav tm="50000">
                                          <p:val>
                                            <p:strVal val="0.94999998807907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02" dur="1000" fill="hold"/>
                                        <p:tgtEl>
                                          <p:spTgt spid="3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403" dur="1000"/>
                                        <p:tgtEl>
                                          <p:spTgt spid="3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"/>
          <p:cNvSpPr/>
          <p:nvPr/>
        </p:nvSpPr>
        <p:spPr>
          <a:xfrm>
            <a:off x="0" y="360"/>
            <a:ext cx="10079640" cy="5669640"/>
          </a:xfrm>
          <a:custGeom>
            <a:avLst/>
            <a:gdLst/>
            <a:ahLst/>
            <a:rect l="0" t="0" r="r" b="b"/>
            <a:pathLst>
              <a:path w="27999" h="15749">
                <a:moveTo>
                  <a:pt x="0" y="15749"/>
                </a:moveTo>
                <a:lnTo>
                  <a:pt x="0" y="0"/>
                </a:lnTo>
                <a:lnTo>
                  <a:pt x="27999" y="0"/>
                </a:lnTo>
                <a:lnTo>
                  <a:pt x="27999" y="15749"/>
                </a:lnTo>
                <a:lnTo>
                  <a:pt x="0" y="15749"/>
                </a:lnTo>
                <a:moveTo>
                  <a:pt x="1942" y="633"/>
                </a:moveTo>
                <a:lnTo>
                  <a:pt x="2046" y="636"/>
                </a:lnTo>
                <a:lnTo>
                  <a:pt x="2141" y="645"/>
                </a:lnTo>
                <a:lnTo>
                  <a:pt x="2230" y="658"/>
                </a:lnTo>
                <a:lnTo>
                  <a:pt x="2312" y="679"/>
                </a:lnTo>
                <a:lnTo>
                  <a:pt x="2386" y="707"/>
                </a:lnTo>
                <a:lnTo>
                  <a:pt x="2454" y="738"/>
                </a:lnTo>
                <a:lnTo>
                  <a:pt x="2484" y="757"/>
                </a:lnTo>
                <a:lnTo>
                  <a:pt x="2513" y="776"/>
                </a:lnTo>
                <a:lnTo>
                  <a:pt x="2540" y="797"/>
                </a:lnTo>
                <a:lnTo>
                  <a:pt x="2565" y="820"/>
                </a:lnTo>
                <a:lnTo>
                  <a:pt x="2589" y="844"/>
                </a:lnTo>
                <a:lnTo>
                  <a:pt x="2610" y="870"/>
                </a:lnTo>
                <a:lnTo>
                  <a:pt x="2632" y="897"/>
                </a:lnTo>
                <a:lnTo>
                  <a:pt x="2650" y="926"/>
                </a:lnTo>
                <a:lnTo>
                  <a:pt x="2668" y="956"/>
                </a:lnTo>
                <a:lnTo>
                  <a:pt x="2684" y="989"/>
                </a:lnTo>
                <a:lnTo>
                  <a:pt x="2699" y="1023"/>
                </a:lnTo>
                <a:lnTo>
                  <a:pt x="2711" y="1057"/>
                </a:lnTo>
                <a:lnTo>
                  <a:pt x="2723" y="1094"/>
                </a:lnTo>
                <a:lnTo>
                  <a:pt x="2732" y="1133"/>
                </a:lnTo>
                <a:lnTo>
                  <a:pt x="2741" y="1172"/>
                </a:lnTo>
                <a:lnTo>
                  <a:pt x="2748" y="1215"/>
                </a:lnTo>
                <a:lnTo>
                  <a:pt x="2753" y="1259"/>
                </a:lnTo>
                <a:lnTo>
                  <a:pt x="2757" y="1302"/>
                </a:lnTo>
                <a:lnTo>
                  <a:pt x="2760" y="1398"/>
                </a:lnTo>
                <a:lnTo>
                  <a:pt x="2758" y="1467"/>
                </a:lnTo>
                <a:lnTo>
                  <a:pt x="2754" y="1534"/>
                </a:lnTo>
                <a:lnTo>
                  <a:pt x="2746" y="1597"/>
                </a:lnTo>
                <a:lnTo>
                  <a:pt x="2734" y="1656"/>
                </a:lnTo>
                <a:lnTo>
                  <a:pt x="2719" y="1711"/>
                </a:lnTo>
                <a:lnTo>
                  <a:pt x="2711" y="1737"/>
                </a:lnTo>
                <a:lnTo>
                  <a:pt x="2702" y="1762"/>
                </a:lnTo>
                <a:lnTo>
                  <a:pt x="2691" y="1786"/>
                </a:lnTo>
                <a:lnTo>
                  <a:pt x="2681" y="1811"/>
                </a:lnTo>
                <a:lnTo>
                  <a:pt x="2669" y="1833"/>
                </a:lnTo>
                <a:lnTo>
                  <a:pt x="2657" y="1854"/>
                </a:lnTo>
                <a:lnTo>
                  <a:pt x="2630" y="1895"/>
                </a:lnTo>
                <a:lnTo>
                  <a:pt x="2602" y="1932"/>
                </a:lnTo>
                <a:lnTo>
                  <a:pt x="2573" y="1965"/>
                </a:lnTo>
                <a:lnTo>
                  <a:pt x="2543" y="1994"/>
                </a:lnTo>
                <a:lnTo>
                  <a:pt x="2511" y="2019"/>
                </a:lnTo>
                <a:lnTo>
                  <a:pt x="2478" y="2041"/>
                </a:lnTo>
                <a:lnTo>
                  <a:pt x="2443" y="2059"/>
                </a:lnTo>
                <a:lnTo>
                  <a:pt x="2407" y="2072"/>
                </a:lnTo>
                <a:lnTo>
                  <a:pt x="2407" y="2093"/>
                </a:lnTo>
                <a:lnTo>
                  <a:pt x="2433" y="2101"/>
                </a:lnTo>
                <a:lnTo>
                  <a:pt x="2459" y="2112"/>
                </a:lnTo>
                <a:lnTo>
                  <a:pt x="2483" y="2122"/>
                </a:lnTo>
                <a:lnTo>
                  <a:pt x="2508" y="2136"/>
                </a:lnTo>
                <a:lnTo>
                  <a:pt x="2532" y="2149"/>
                </a:lnTo>
                <a:lnTo>
                  <a:pt x="2556" y="2165"/>
                </a:lnTo>
                <a:lnTo>
                  <a:pt x="2580" y="2183"/>
                </a:lnTo>
                <a:lnTo>
                  <a:pt x="2603" y="2201"/>
                </a:lnTo>
                <a:lnTo>
                  <a:pt x="2626" y="2220"/>
                </a:lnTo>
                <a:lnTo>
                  <a:pt x="2647" y="2243"/>
                </a:lnTo>
                <a:lnTo>
                  <a:pt x="2668" y="2267"/>
                </a:lnTo>
                <a:lnTo>
                  <a:pt x="2687" y="2295"/>
                </a:lnTo>
                <a:lnTo>
                  <a:pt x="2706" y="2323"/>
                </a:lnTo>
                <a:lnTo>
                  <a:pt x="2723" y="2355"/>
                </a:lnTo>
                <a:lnTo>
                  <a:pt x="2739" y="2388"/>
                </a:lnTo>
                <a:lnTo>
                  <a:pt x="2754" y="2423"/>
                </a:lnTo>
                <a:lnTo>
                  <a:pt x="2767" y="2461"/>
                </a:lnTo>
                <a:lnTo>
                  <a:pt x="2780" y="2502"/>
                </a:lnTo>
                <a:lnTo>
                  <a:pt x="2790" y="2546"/>
                </a:lnTo>
                <a:lnTo>
                  <a:pt x="2798" y="2593"/>
                </a:lnTo>
                <a:lnTo>
                  <a:pt x="2804" y="2642"/>
                </a:lnTo>
                <a:lnTo>
                  <a:pt x="2808" y="2695"/>
                </a:lnTo>
                <a:lnTo>
                  <a:pt x="2811" y="2751"/>
                </a:lnTo>
                <a:lnTo>
                  <a:pt x="2812" y="2810"/>
                </a:lnTo>
                <a:lnTo>
                  <a:pt x="2809" y="2913"/>
                </a:lnTo>
                <a:lnTo>
                  <a:pt x="2805" y="2962"/>
                </a:lnTo>
                <a:lnTo>
                  <a:pt x="2799" y="3010"/>
                </a:lnTo>
                <a:lnTo>
                  <a:pt x="2792" y="3055"/>
                </a:lnTo>
                <a:lnTo>
                  <a:pt x="2784" y="3101"/>
                </a:lnTo>
                <a:lnTo>
                  <a:pt x="2773" y="3143"/>
                </a:lnTo>
                <a:lnTo>
                  <a:pt x="2761" y="3185"/>
                </a:lnTo>
                <a:lnTo>
                  <a:pt x="2748" y="3225"/>
                </a:lnTo>
                <a:lnTo>
                  <a:pt x="2732" y="3264"/>
                </a:lnTo>
                <a:lnTo>
                  <a:pt x="2715" y="3300"/>
                </a:lnTo>
                <a:lnTo>
                  <a:pt x="2697" y="3337"/>
                </a:lnTo>
                <a:lnTo>
                  <a:pt x="2677" y="3371"/>
                </a:lnTo>
                <a:lnTo>
                  <a:pt x="2656" y="3403"/>
                </a:lnTo>
                <a:lnTo>
                  <a:pt x="2632" y="3435"/>
                </a:lnTo>
                <a:lnTo>
                  <a:pt x="2607" y="3465"/>
                </a:lnTo>
                <a:lnTo>
                  <a:pt x="2581" y="3494"/>
                </a:lnTo>
                <a:lnTo>
                  <a:pt x="2553" y="3520"/>
                </a:lnTo>
                <a:lnTo>
                  <a:pt x="2495" y="3568"/>
                </a:lnTo>
                <a:lnTo>
                  <a:pt x="2432" y="3607"/>
                </a:lnTo>
                <a:lnTo>
                  <a:pt x="2364" y="3641"/>
                </a:lnTo>
                <a:lnTo>
                  <a:pt x="2292" y="3666"/>
                </a:lnTo>
                <a:lnTo>
                  <a:pt x="2215" y="3684"/>
                </a:lnTo>
                <a:lnTo>
                  <a:pt x="2133" y="3697"/>
                </a:lnTo>
                <a:lnTo>
                  <a:pt x="2047" y="3700"/>
                </a:lnTo>
                <a:lnTo>
                  <a:pt x="1270" y="3700"/>
                </a:lnTo>
                <a:lnTo>
                  <a:pt x="1270" y="633"/>
                </a:lnTo>
                <a:lnTo>
                  <a:pt x="1942" y="633"/>
                </a:lnTo>
                <a:moveTo>
                  <a:pt x="1966" y="1861"/>
                </a:moveTo>
                <a:lnTo>
                  <a:pt x="2011" y="1859"/>
                </a:lnTo>
                <a:lnTo>
                  <a:pt x="2053" y="1854"/>
                </a:lnTo>
                <a:lnTo>
                  <a:pt x="2092" y="1845"/>
                </a:lnTo>
                <a:lnTo>
                  <a:pt x="2127" y="1835"/>
                </a:lnTo>
                <a:lnTo>
                  <a:pt x="2157" y="1821"/>
                </a:lnTo>
                <a:lnTo>
                  <a:pt x="2172" y="1812"/>
                </a:lnTo>
                <a:lnTo>
                  <a:pt x="2185" y="1803"/>
                </a:lnTo>
                <a:lnTo>
                  <a:pt x="2197" y="1792"/>
                </a:lnTo>
                <a:lnTo>
                  <a:pt x="2209" y="1782"/>
                </a:lnTo>
                <a:lnTo>
                  <a:pt x="2220" y="1770"/>
                </a:lnTo>
                <a:lnTo>
                  <a:pt x="2229" y="1758"/>
                </a:lnTo>
                <a:lnTo>
                  <a:pt x="2238" y="1744"/>
                </a:lnTo>
                <a:lnTo>
                  <a:pt x="2246" y="1730"/>
                </a:lnTo>
                <a:lnTo>
                  <a:pt x="2254" y="1717"/>
                </a:lnTo>
                <a:lnTo>
                  <a:pt x="2262" y="1702"/>
                </a:lnTo>
                <a:lnTo>
                  <a:pt x="2268" y="1687"/>
                </a:lnTo>
                <a:lnTo>
                  <a:pt x="2274" y="1671"/>
                </a:lnTo>
                <a:lnTo>
                  <a:pt x="2279" y="1655"/>
                </a:lnTo>
                <a:lnTo>
                  <a:pt x="2284" y="1638"/>
                </a:lnTo>
                <a:lnTo>
                  <a:pt x="2288" y="1622"/>
                </a:lnTo>
                <a:lnTo>
                  <a:pt x="2293" y="1603"/>
                </a:lnTo>
                <a:lnTo>
                  <a:pt x="2299" y="1567"/>
                </a:lnTo>
                <a:lnTo>
                  <a:pt x="2302" y="1528"/>
                </a:lnTo>
                <a:lnTo>
                  <a:pt x="2303" y="1487"/>
                </a:lnTo>
                <a:lnTo>
                  <a:pt x="2302" y="1445"/>
                </a:lnTo>
                <a:lnTo>
                  <a:pt x="2300" y="1425"/>
                </a:lnTo>
                <a:lnTo>
                  <a:pt x="2298" y="1405"/>
                </a:lnTo>
                <a:lnTo>
                  <a:pt x="2295" y="1386"/>
                </a:lnTo>
                <a:lnTo>
                  <a:pt x="2291" y="1368"/>
                </a:lnTo>
                <a:lnTo>
                  <a:pt x="2286" y="1351"/>
                </a:lnTo>
                <a:lnTo>
                  <a:pt x="2281" y="1334"/>
                </a:lnTo>
                <a:lnTo>
                  <a:pt x="2275" y="1318"/>
                </a:lnTo>
                <a:lnTo>
                  <a:pt x="2269" y="1302"/>
                </a:lnTo>
                <a:lnTo>
                  <a:pt x="2262" y="1289"/>
                </a:lnTo>
                <a:lnTo>
                  <a:pt x="2254" y="1275"/>
                </a:lnTo>
                <a:lnTo>
                  <a:pt x="2245" y="1262"/>
                </a:lnTo>
                <a:lnTo>
                  <a:pt x="2236" y="1250"/>
                </a:lnTo>
                <a:lnTo>
                  <a:pt x="2226" y="1237"/>
                </a:lnTo>
                <a:lnTo>
                  <a:pt x="2216" y="1227"/>
                </a:lnTo>
                <a:lnTo>
                  <a:pt x="2204" y="1216"/>
                </a:lnTo>
                <a:lnTo>
                  <a:pt x="2192" y="1207"/>
                </a:lnTo>
                <a:lnTo>
                  <a:pt x="2165" y="1191"/>
                </a:lnTo>
                <a:lnTo>
                  <a:pt x="2137" y="1175"/>
                </a:lnTo>
                <a:lnTo>
                  <a:pt x="2104" y="1165"/>
                </a:lnTo>
                <a:lnTo>
                  <a:pt x="2069" y="1156"/>
                </a:lnTo>
                <a:lnTo>
                  <a:pt x="2030" y="1148"/>
                </a:lnTo>
                <a:lnTo>
                  <a:pt x="1989" y="1145"/>
                </a:lnTo>
                <a:lnTo>
                  <a:pt x="1945" y="1144"/>
                </a:lnTo>
                <a:lnTo>
                  <a:pt x="1715" y="1144"/>
                </a:lnTo>
                <a:lnTo>
                  <a:pt x="1715" y="1861"/>
                </a:lnTo>
                <a:lnTo>
                  <a:pt x="1966" y="1861"/>
                </a:lnTo>
                <a:moveTo>
                  <a:pt x="1715" y="2355"/>
                </a:moveTo>
                <a:lnTo>
                  <a:pt x="1715" y="3179"/>
                </a:lnTo>
                <a:lnTo>
                  <a:pt x="1997" y="3179"/>
                </a:lnTo>
                <a:lnTo>
                  <a:pt x="2045" y="3178"/>
                </a:lnTo>
                <a:lnTo>
                  <a:pt x="2089" y="3172"/>
                </a:lnTo>
                <a:lnTo>
                  <a:pt x="2129" y="3163"/>
                </a:lnTo>
                <a:lnTo>
                  <a:pt x="2164" y="3151"/>
                </a:lnTo>
                <a:lnTo>
                  <a:pt x="2182" y="3142"/>
                </a:lnTo>
                <a:lnTo>
                  <a:pt x="2197" y="3134"/>
                </a:lnTo>
                <a:lnTo>
                  <a:pt x="2212" y="3123"/>
                </a:lnTo>
                <a:lnTo>
                  <a:pt x="2226" y="3113"/>
                </a:lnTo>
                <a:lnTo>
                  <a:pt x="2239" y="3102"/>
                </a:lnTo>
                <a:lnTo>
                  <a:pt x="2251" y="3089"/>
                </a:lnTo>
                <a:lnTo>
                  <a:pt x="2262" y="3075"/>
                </a:lnTo>
                <a:lnTo>
                  <a:pt x="2272" y="3061"/>
                </a:lnTo>
                <a:lnTo>
                  <a:pt x="2291" y="3031"/>
                </a:lnTo>
                <a:lnTo>
                  <a:pt x="2299" y="3014"/>
                </a:lnTo>
                <a:lnTo>
                  <a:pt x="2306" y="2998"/>
                </a:lnTo>
                <a:lnTo>
                  <a:pt x="2313" y="2981"/>
                </a:lnTo>
                <a:lnTo>
                  <a:pt x="2319" y="2963"/>
                </a:lnTo>
                <a:lnTo>
                  <a:pt x="2325" y="2945"/>
                </a:lnTo>
                <a:lnTo>
                  <a:pt x="2331" y="2927"/>
                </a:lnTo>
                <a:lnTo>
                  <a:pt x="2339" y="2887"/>
                </a:lnTo>
                <a:lnTo>
                  <a:pt x="2345" y="2847"/>
                </a:lnTo>
                <a:lnTo>
                  <a:pt x="2349" y="2804"/>
                </a:lnTo>
                <a:lnTo>
                  <a:pt x="2350" y="2759"/>
                </a:lnTo>
                <a:lnTo>
                  <a:pt x="2349" y="2718"/>
                </a:lnTo>
                <a:lnTo>
                  <a:pt x="2345" y="2679"/>
                </a:lnTo>
                <a:lnTo>
                  <a:pt x="2339" y="2639"/>
                </a:lnTo>
                <a:lnTo>
                  <a:pt x="2335" y="2621"/>
                </a:lnTo>
                <a:lnTo>
                  <a:pt x="2331" y="2603"/>
                </a:lnTo>
                <a:lnTo>
                  <a:pt x="2324" y="2586"/>
                </a:lnTo>
                <a:lnTo>
                  <a:pt x="2319" y="2568"/>
                </a:lnTo>
                <a:lnTo>
                  <a:pt x="2306" y="2535"/>
                </a:lnTo>
                <a:lnTo>
                  <a:pt x="2290" y="2503"/>
                </a:lnTo>
                <a:lnTo>
                  <a:pt x="2271" y="2473"/>
                </a:lnTo>
                <a:lnTo>
                  <a:pt x="2261" y="2459"/>
                </a:lnTo>
                <a:lnTo>
                  <a:pt x="2250" y="2446"/>
                </a:lnTo>
                <a:lnTo>
                  <a:pt x="2237" y="2432"/>
                </a:lnTo>
                <a:lnTo>
                  <a:pt x="2224" y="2422"/>
                </a:lnTo>
                <a:lnTo>
                  <a:pt x="2210" y="2411"/>
                </a:lnTo>
                <a:lnTo>
                  <a:pt x="2194" y="2400"/>
                </a:lnTo>
                <a:lnTo>
                  <a:pt x="2177" y="2393"/>
                </a:lnTo>
                <a:lnTo>
                  <a:pt x="2159" y="2385"/>
                </a:lnTo>
                <a:lnTo>
                  <a:pt x="2121" y="2372"/>
                </a:lnTo>
                <a:lnTo>
                  <a:pt x="2079" y="2363"/>
                </a:lnTo>
                <a:lnTo>
                  <a:pt x="2033" y="2357"/>
                </a:lnTo>
                <a:lnTo>
                  <a:pt x="1983" y="2355"/>
                </a:lnTo>
                <a:lnTo>
                  <a:pt x="1715" y="2355"/>
                </a:lnTo>
                <a:moveTo>
                  <a:pt x="3849" y="1312"/>
                </a:moveTo>
                <a:lnTo>
                  <a:pt x="3930" y="1316"/>
                </a:lnTo>
                <a:lnTo>
                  <a:pt x="4006" y="1328"/>
                </a:lnTo>
                <a:lnTo>
                  <a:pt x="4077" y="1351"/>
                </a:lnTo>
                <a:lnTo>
                  <a:pt x="4145" y="1381"/>
                </a:lnTo>
                <a:lnTo>
                  <a:pt x="4177" y="1399"/>
                </a:lnTo>
                <a:lnTo>
                  <a:pt x="4208" y="1419"/>
                </a:lnTo>
                <a:lnTo>
                  <a:pt x="4238" y="1442"/>
                </a:lnTo>
                <a:lnTo>
                  <a:pt x="4267" y="1467"/>
                </a:lnTo>
                <a:lnTo>
                  <a:pt x="4294" y="1493"/>
                </a:lnTo>
                <a:lnTo>
                  <a:pt x="4320" y="1522"/>
                </a:lnTo>
                <a:lnTo>
                  <a:pt x="4346" y="1554"/>
                </a:lnTo>
                <a:lnTo>
                  <a:pt x="4371" y="1587"/>
                </a:lnTo>
                <a:lnTo>
                  <a:pt x="4394" y="1622"/>
                </a:lnTo>
                <a:lnTo>
                  <a:pt x="4416" y="1659"/>
                </a:lnTo>
                <a:lnTo>
                  <a:pt x="4435" y="1699"/>
                </a:lnTo>
                <a:lnTo>
                  <a:pt x="4454" y="1740"/>
                </a:lnTo>
                <a:lnTo>
                  <a:pt x="4471" y="1782"/>
                </a:lnTo>
                <a:lnTo>
                  <a:pt x="4486" y="1826"/>
                </a:lnTo>
                <a:lnTo>
                  <a:pt x="4501" y="1873"/>
                </a:lnTo>
                <a:lnTo>
                  <a:pt x="4514" y="1921"/>
                </a:lnTo>
                <a:lnTo>
                  <a:pt x="4535" y="2024"/>
                </a:lnTo>
                <a:lnTo>
                  <a:pt x="4549" y="2134"/>
                </a:lnTo>
                <a:lnTo>
                  <a:pt x="4558" y="2251"/>
                </a:lnTo>
                <a:lnTo>
                  <a:pt x="4561" y="2376"/>
                </a:lnTo>
                <a:lnTo>
                  <a:pt x="4561" y="2689"/>
                </a:lnTo>
                <a:lnTo>
                  <a:pt x="3540" y="2689"/>
                </a:lnTo>
                <a:lnTo>
                  <a:pt x="3543" y="2754"/>
                </a:lnTo>
                <a:lnTo>
                  <a:pt x="3550" y="2815"/>
                </a:lnTo>
                <a:lnTo>
                  <a:pt x="3560" y="2872"/>
                </a:lnTo>
                <a:lnTo>
                  <a:pt x="3572" y="2927"/>
                </a:lnTo>
                <a:lnTo>
                  <a:pt x="3587" y="2978"/>
                </a:lnTo>
                <a:lnTo>
                  <a:pt x="3597" y="3002"/>
                </a:lnTo>
                <a:lnTo>
                  <a:pt x="3606" y="3025"/>
                </a:lnTo>
                <a:lnTo>
                  <a:pt x="3616" y="3048"/>
                </a:lnTo>
                <a:lnTo>
                  <a:pt x="3627" y="3069"/>
                </a:lnTo>
                <a:lnTo>
                  <a:pt x="3640" y="3089"/>
                </a:lnTo>
                <a:lnTo>
                  <a:pt x="3652" y="3108"/>
                </a:lnTo>
                <a:lnTo>
                  <a:pt x="3665" y="3126"/>
                </a:lnTo>
                <a:lnTo>
                  <a:pt x="3680" y="3145"/>
                </a:lnTo>
                <a:lnTo>
                  <a:pt x="3694" y="3160"/>
                </a:lnTo>
                <a:lnTo>
                  <a:pt x="3709" y="3175"/>
                </a:lnTo>
                <a:lnTo>
                  <a:pt x="3726" y="3188"/>
                </a:lnTo>
                <a:lnTo>
                  <a:pt x="3742" y="3200"/>
                </a:lnTo>
                <a:lnTo>
                  <a:pt x="3760" y="3213"/>
                </a:lnTo>
                <a:lnTo>
                  <a:pt x="3778" y="3223"/>
                </a:lnTo>
                <a:lnTo>
                  <a:pt x="3817" y="3240"/>
                </a:lnTo>
                <a:lnTo>
                  <a:pt x="3858" y="3252"/>
                </a:lnTo>
                <a:lnTo>
                  <a:pt x="3903" y="3258"/>
                </a:lnTo>
                <a:lnTo>
                  <a:pt x="3950" y="3261"/>
                </a:lnTo>
                <a:lnTo>
                  <a:pt x="4023" y="3258"/>
                </a:lnTo>
                <a:lnTo>
                  <a:pt x="4093" y="3250"/>
                </a:lnTo>
                <a:lnTo>
                  <a:pt x="4158" y="3237"/>
                </a:lnTo>
                <a:lnTo>
                  <a:pt x="4221" y="3219"/>
                </a:lnTo>
                <a:lnTo>
                  <a:pt x="4282" y="3194"/>
                </a:lnTo>
                <a:lnTo>
                  <a:pt x="4345" y="3164"/>
                </a:lnTo>
                <a:lnTo>
                  <a:pt x="4407" y="3129"/>
                </a:lnTo>
                <a:lnTo>
                  <a:pt x="4471" y="3089"/>
                </a:lnTo>
                <a:lnTo>
                  <a:pt x="4471" y="3574"/>
                </a:lnTo>
                <a:lnTo>
                  <a:pt x="4442" y="3595"/>
                </a:lnTo>
                <a:lnTo>
                  <a:pt x="4413" y="3615"/>
                </a:lnTo>
                <a:lnTo>
                  <a:pt x="4382" y="3633"/>
                </a:lnTo>
                <a:lnTo>
                  <a:pt x="4351" y="3650"/>
                </a:lnTo>
                <a:lnTo>
                  <a:pt x="4320" y="3665"/>
                </a:lnTo>
                <a:lnTo>
                  <a:pt x="4289" y="3678"/>
                </a:lnTo>
                <a:lnTo>
                  <a:pt x="4224" y="3701"/>
                </a:lnTo>
                <a:lnTo>
                  <a:pt x="4190" y="3710"/>
                </a:lnTo>
                <a:lnTo>
                  <a:pt x="4155" y="3719"/>
                </a:lnTo>
                <a:lnTo>
                  <a:pt x="4078" y="3731"/>
                </a:lnTo>
                <a:lnTo>
                  <a:pt x="3995" y="3739"/>
                </a:lnTo>
                <a:lnTo>
                  <a:pt x="3904" y="3742"/>
                </a:lnTo>
                <a:lnTo>
                  <a:pt x="3846" y="3740"/>
                </a:lnTo>
                <a:lnTo>
                  <a:pt x="3789" y="3733"/>
                </a:lnTo>
                <a:lnTo>
                  <a:pt x="3734" y="3724"/>
                </a:lnTo>
                <a:lnTo>
                  <a:pt x="3682" y="3709"/>
                </a:lnTo>
                <a:lnTo>
                  <a:pt x="3630" y="3690"/>
                </a:lnTo>
                <a:lnTo>
                  <a:pt x="3580" y="3668"/>
                </a:lnTo>
                <a:lnTo>
                  <a:pt x="3532" y="3641"/>
                </a:lnTo>
                <a:lnTo>
                  <a:pt x="3486" y="3610"/>
                </a:lnTo>
                <a:lnTo>
                  <a:pt x="3442" y="3576"/>
                </a:lnTo>
                <a:lnTo>
                  <a:pt x="3400" y="3536"/>
                </a:lnTo>
                <a:lnTo>
                  <a:pt x="3361" y="3494"/>
                </a:lnTo>
                <a:lnTo>
                  <a:pt x="3324" y="3445"/>
                </a:lnTo>
                <a:lnTo>
                  <a:pt x="3289" y="3394"/>
                </a:lnTo>
                <a:lnTo>
                  <a:pt x="3257" y="3338"/>
                </a:lnTo>
                <a:lnTo>
                  <a:pt x="3228" y="3278"/>
                </a:lnTo>
                <a:lnTo>
                  <a:pt x="3200" y="3214"/>
                </a:lnTo>
                <a:lnTo>
                  <a:pt x="3175" y="3145"/>
                </a:lnTo>
                <a:lnTo>
                  <a:pt x="3154" y="3072"/>
                </a:lnTo>
                <a:lnTo>
                  <a:pt x="3136" y="2995"/>
                </a:lnTo>
                <a:lnTo>
                  <a:pt x="3121" y="2913"/>
                </a:lnTo>
                <a:lnTo>
                  <a:pt x="3110" y="2827"/>
                </a:lnTo>
                <a:lnTo>
                  <a:pt x="3101" y="2738"/>
                </a:lnTo>
                <a:lnTo>
                  <a:pt x="3096" y="2642"/>
                </a:lnTo>
                <a:lnTo>
                  <a:pt x="3094" y="2544"/>
                </a:lnTo>
                <a:lnTo>
                  <a:pt x="3097" y="2396"/>
                </a:lnTo>
                <a:lnTo>
                  <a:pt x="3108" y="2255"/>
                </a:lnTo>
                <a:lnTo>
                  <a:pt x="3124" y="2127"/>
                </a:lnTo>
                <a:lnTo>
                  <a:pt x="3147" y="2006"/>
                </a:lnTo>
                <a:lnTo>
                  <a:pt x="3160" y="1950"/>
                </a:lnTo>
                <a:lnTo>
                  <a:pt x="3175" y="1895"/>
                </a:lnTo>
                <a:lnTo>
                  <a:pt x="3193" y="1844"/>
                </a:lnTo>
                <a:lnTo>
                  <a:pt x="3211" y="1794"/>
                </a:lnTo>
                <a:lnTo>
                  <a:pt x="3232" y="1747"/>
                </a:lnTo>
                <a:lnTo>
                  <a:pt x="3254" y="1702"/>
                </a:lnTo>
                <a:lnTo>
                  <a:pt x="3277" y="1659"/>
                </a:lnTo>
                <a:lnTo>
                  <a:pt x="3302" y="1620"/>
                </a:lnTo>
                <a:lnTo>
                  <a:pt x="3329" y="1582"/>
                </a:lnTo>
                <a:lnTo>
                  <a:pt x="3357" y="1547"/>
                </a:lnTo>
                <a:lnTo>
                  <a:pt x="3385" y="1516"/>
                </a:lnTo>
                <a:lnTo>
                  <a:pt x="3415" y="1485"/>
                </a:lnTo>
                <a:lnTo>
                  <a:pt x="3446" y="1457"/>
                </a:lnTo>
                <a:lnTo>
                  <a:pt x="3477" y="1433"/>
                </a:lnTo>
                <a:lnTo>
                  <a:pt x="3509" y="1410"/>
                </a:lnTo>
                <a:lnTo>
                  <a:pt x="3543" y="1389"/>
                </a:lnTo>
                <a:lnTo>
                  <a:pt x="3578" y="1371"/>
                </a:lnTo>
                <a:lnTo>
                  <a:pt x="3614" y="1355"/>
                </a:lnTo>
                <a:lnTo>
                  <a:pt x="3688" y="1331"/>
                </a:lnTo>
                <a:lnTo>
                  <a:pt x="3767" y="1316"/>
                </a:lnTo>
                <a:lnTo>
                  <a:pt x="3849" y="1312"/>
                </a:lnTo>
                <a:moveTo>
                  <a:pt x="3860" y="1771"/>
                </a:moveTo>
                <a:lnTo>
                  <a:pt x="3828" y="1773"/>
                </a:lnTo>
                <a:lnTo>
                  <a:pt x="3798" y="1779"/>
                </a:lnTo>
                <a:lnTo>
                  <a:pt x="3769" y="1788"/>
                </a:lnTo>
                <a:lnTo>
                  <a:pt x="3754" y="1796"/>
                </a:lnTo>
                <a:lnTo>
                  <a:pt x="3741" y="1802"/>
                </a:lnTo>
                <a:lnTo>
                  <a:pt x="3728" y="1811"/>
                </a:lnTo>
                <a:lnTo>
                  <a:pt x="3714" y="1820"/>
                </a:lnTo>
                <a:lnTo>
                  <a:pt x="3702" y="1829"/>
                </a:lnTo>
                <a:lnTo>
                  <a:pt x="3690" y="1841"/>
                </a:lnTo>
                <a:lnTo>
                  <a:pt x="3679" y="1851"/>
                </a:lnTo>
                <a:lnTo>
                  <a:pt x="3667" y="1865"/>
                </a:lnTo>
                <a:lnTo>
                  <a:pt x="3656" y="1879"/>
                </a:lnTo>
                <a:lnTo>
                  <a:pt x="3646" y="1894"/>
                </a:lnTo>
                <a:lnTo>
                  <a:pt x="3636" y="1909"/>
                </a:lnTo>
                <a:lnTo>
                  <a:pt x="3626" y="1926"/>
                </a:lnTo>
                <a:lnTo>
                  <a:pt x="3617" y="1944"/>
                </a:lnTo>
                <a:lnTo>
                  <a:pt x="3609" y="1962"/>
                </a:lnTo>
                <a:lnTo>
                  <a:pt x="3601" y="1982"/>
                </a:lnTo>
                <a:lnTo>
                  <a:pt x="3594" y="2001"/>
                </a:lnTo>
                <a:lnTo>
                  <a:pt x="3581" y="2045"/>
                </a:lnTo>
                <a:lnTo>
                  <a:pt x="3570" y="2092"/>
                </a:lnTo>
                <a:lnTo>
                  <a:pt x="3562" y="2143"/>
                </a:lnTo>
                <a:lnTo>
                  <a:pt x="3556" y="2198"/>
                </a:lnTo>
                <a:lnTo>
                  <a:pt x="3551" y="2255"/>
                </a:lnTo>
                <a:lnTo>
                  <a:pt x="4151" y="2255"/>
                </a:lnTo>
                <a:lnTo>
                  <a:pt x="4149" y="2204"/>
                </a:lnTo>
                <a:lnTo>
                  <a:pt x="4145" y="2155"/>
                </a:lnTo>
                <a:lnTo>
                  <a:pt x="4139" y="2109"/>
                </a:lnTo>
                <a:lnTo>
                  <a:pt x="4132" y="2065"/>
                </a:lnTo>
                <a:lnTo>
                  <a:pt x="4120" y="2022"/>
                </a:lnTo>
                <a:lnTo>
                  <a:pt x="4108" y="1982"/>
                </a:lnTo>
                <a:lnTo>
                  <a:pt x="4094" y="1944"/>
                </a:lnTo>
                <a:lnTo>
                  <a:pt x="4077" y="1909"/>
                </a:lnTo>
                <a:lnTo>
                  <a:pt x="4068" y="1892"/>
                </a:lnTo>
                <a:lnTo>
                  <a:pt x="4058" y="1877"/>
                </a:lnTo>
                <a:lnTo>
                  <a:pt x="4048" y="1862"/>
                </a:lnTo>
                <a:lnTo>
                  <a:pt x="4036" y="1848"/>
                </a:lnTo>
                <a:lnTo>
                  <a:pt x="4025" y="1836"/>
                </a:lnTo>
                <a:lnTo>
                  <a:pt x="4013" y="1824"/>
                </a:lnTo>
                <a:lnTo>
                  <a:pt x="4000" y="1815"/>
                </a:lnTo>
                <a:lnTo>
                  <a:pt x="3987" y="1806"/>
                </a:lnTo>
                <a:lnTo>
                  <a:pt x="3973" y="1797"/>
                </a:lnTo>
                <a:lnTo>
                  <a:pt x="3958" y="1791"/>
                </a:lnTo>
                <a:lnTo>
                  <a:pt x="3944" y="1785"/>
                </a:lnTo>
                <a:lnTo>
                  <a:pt x="3929" y="1780"/>
                </a:lnTo>
                <a:lnTo>
                  <a:pt x="3895" y="1773"/>
                </a:lnTo>
                <a:lnTo>
                  <a:pt x="3860" y="1771"/>
                </a:lnTo>
                <a:moveTo>
                  <a:pt x="5618" y="1312"/>
                </a:moveTo>
                <a:lnTo>
                  <a:pt x="5690" y="1315"/>
                </a:lnTo>
                <a:lnTo>
                  <a:pt x="5758" y="1325"/>
                </a:lnTo>
                <a:lnTo>
                  <a:pt x="5821" y="1340"/>
                </a:lnTo>
                <a:lnTo>
                  <a:pt x="5881" y="1363"/>
                </a:lnTo>
                <a:lnTo>
                  <a:pt x="5935" y="1392"/>
                </a:lnTo>
                <a:lnTo>
                  <a:pt x="5961" y="1410"/>
                </a:lnTo>
                <a:lnTo>
                  <a:pt x="5985" y="1428"/>
                </a:lnTo>
                <a:lnTo>
                  <a:pt x="6009" y="1448"/>
                </a:lnTo>
                <a:lnTo>
                  <a:pt x="6031" y="1470"/>
                </a:lnTo>
                <a:lnTo>
                  <a:pt x="6053" y="1493"/>
                </a:lnTo>
                <a:lnTo>
                  <a:pt x="6073" y="1519"/>
                </a:lnTo>
                <a:lnTo>
                  <a:pt x="6093" y="1546"/>
                </a:lnTo>
                <a:lnTo>
                  <a:pt x="6110" y="1573"/>
                </a:lnTo>
                <a:lnTo>
                  <a:pt x="6128" y="1603"/>
                </a:lnTo>
                <a:lnTo>
                  <a:pt x="6143" y="1635"/>
                </a:lnTo>
                <a:lnTo>
                  <a:pt x="6157" y="1668"/>
                </a:lnTo>
                <a:lnTo>
                  <a:pt x="6170" y="1703"/>
                </a:lnTo>
                <a:lnTo>
                  <a:pt x="6182" y="1740"/>
                </a:lnTo>
                <a:lnTo>
                  <a:pt x="6192" y="1777"/>
                </a:lnTo>
                <a:lnTo>
                  <a:pt x="6201" y="1817"/>
                </a:lnTo>
                <a:lnTo>
                  <a:pt x="6210" y="1858"/>
                </a:lnTo>
                <a:lnTo>
                  <a:pt x="6222" y="1944"/>
                </a:lnTo>
                <a:lnTo>
                  <a:pt x="6230" y="2037"/>
                </a:lnTo>
                <a:lnTo>
                  <a:pt x="6232" y="2136"/>
                </a:lnTo>
                <a:lnTo>
                  <a:pt x="6232" y="3700"/>
                </a:lnTo>
                <a:lnTo>
                  <a:pt x="5927" y="3700"/>
                </a:lnTo>
                <a:lnTo>
                  <a:pt x="5843" y="3380"/>
                </a:lnTo>
                <a:lnTo>
                  <a:pt x="5830" y="3380"/>
                </a:lnTo>
                <a:lnTo>
                  <a:pt x="5804" y="3426"/>
                </a:lnTo>
                <a:lnTo>
                  <a:pt x="5778" y="3470"/>
                </a:lnTo>
                <a:lnTo>
                  <a:pt x="5751" y="3507"/>
                </a:lnTo>
                <a:lnTo>
                  <a:pt x="5724" y="3544"/>
                </a:lnTo>
                <a:lnTo>
                  <a:pt x="5697" y="3577"/>
                </a:lnTo>
                <a:lnTo>
                  <a:pt x="5669" y="3606"/>
                </a:lnTo>
                <a:lnTo>
                  <a:pt x="5642" y="3633"/>
                </a:lnTo>
                <a:lnTo>
                  <a:pt x="5614" y="3656"/>
                </a:lnTo>
                <a:lnTo>
                  <a:pt x="5584" y="3675"/>
                </a:lnTo>
                <a:lnTo>
                  <a:pt x="5553" y="3694"/>
                </a:lnTo>
                <a:lnTo>
                  <a:pt x="5518" y="3709"/>
                </a:lnTo>
                <a:lnTo>
                  <a:pt x="5480" y="3721"/>
                </a:lnTo>
                <a:lnTo>
                  <a:pt x="5439" y="3730"/>
                </a:lnTo>
                <a:lnTo>
                  <a:pt x="5396" y="3736"/>
                </a:lnTo>
                <a:lnTo>
                  <a:pt x="5350" y="3740"/>
                </a:lnTo>
                <a:lnTo>
                  <a:pt x="5301" y="3742"/>
                </a:lnTo>
                <a:lnTo>
                  <a:pt x="5250" y="3739"/>
                </a:lnTo>
                <a:lnTo>
                  <a:pt x="5201" y="3731"/>
                </a:lnTo>
                <a:lnTo>
                  <a:pt x="5154" y="3716"/>
                </a:lnTo>
                <a:lnTo>
                  <a:pt x="5109" y="3697"/>
                </a:lnTo>
                <a:lnTo>
                  <a:pt x="5067" y="3671"/>
                </a:lnTo>
                <a:lnTo>
                  <a:pt x="5026" y="3641"/>
                </a:lnTo>
                <a:lnTo>
                  <a:pt x="4988" y="3604"/>
                </a:lnTo>
                <a:lnTo>
                  <a:pt x="4952" y="3562"/>
                </a:lnTo>
                <a:lnTo>
                  <a:pt x="4934" y="3539"/>
                </a:lnTo>
                <a:lnTo>
                  <a:pt x="4919" y="3514"/>
                </a:lnTo>
                <a:lnTo>
                  <a:pt x="4905" y="3488"/>
                </a:lnTo>
                <a:lnTo>
                  <a:pt x="4890" y="3459"/>
                </a:lnTo>
                <a:lnTo>
                  <a:pt x="4878" y="3430"/>
                </a:lnTo>
                <a:lnTo>
                  <a:pt x="4867" y="3399"/>
                </a:lnTo>
                <a:lnTo>
                  <a:pt x="4856" y="3367"/>
                </a:lnTo>
                <a:lnTo>
                  <a:pt x="4847" y="3332"/>
                </a:lnTo>
                <a:lnTo>
                  <a:pt x="4839" y="3297"/>
                </a:lnTo>
                <a:lnTo>
                  <a:pt x="4832" y="3261"/>
                </a:lnTo>
                <a:lnTo>
                  <a:pt x="4821" y="3182"/>
                </a:lnTo>
                <a:lnTo>
                  <a:pt x="4814" y="3098"/>
                </a:lnTo>
                <a:lnTo>
                  <a:pt x="4812" y="3007"/>
                </a:lnTo>
                <a:lnTo>
                  <a:pt x="4815" y="2918"/>
                </a:lnTo>
                <a:lnTo>
                  <a:pt x="4819" y="2877"/>
                </a:lnTo>
                <a:lnTo>
                  <a:pt x="4824" y="2836"/>
                </a:lnTo>
                <a:lnTo>
                  <a:pt x="4830" y="2797"/>
                </a:lnTo>
                <a:lnTo>
                  <a:pt x="4838" y="2759"/>
                </a:lnTo>
                <a:lnTo>
                  <a:pt x="4847" y="2721"/>
                </a:lnTo>
                <a:lnTo>
                  <a:pt x="4858" y="2686"/>
                </a:lnTo>
                <a:lnTo>
                  <a:pt x="4870" y="2653"/>
                </a:lnTo>
                <a:lnTo>
                  <a:pt x="4883" y="2620"/>
                </a:lnTo>
                <a:lnTo>
                  <a:pt x="4898" y="2589"/>
                </a:lnTo>
                <a:lnTo>
                  <a:pt x="4914" y="2559"/>
                </a:lnTo>
                <a:lnTo>
                  <a:pt x="4931" y="2532"/>
                </a:lnTo>
                <a:lnTo>
                  <a:pt x="4951" y="2505"/>
                </a:lnTo>
                <a:lnTo>
                  <a:pt x="4971" y="2479"/>
                </a:lnTo>
                <a:lnTo>
                  <a:pt x="4993" y="2455"/>
                </a:lnTo>
                <a:lnTo>
                  <a:pt x="5016" y="2432"/>
                </a:lnTo>
                <a:lnTo>
                  <a:pt x="5041" y="2411"/>
                </a:lnTo>
                <a:lnTo>
                  <a:pt x="5094" y="2372"/>
                </a:lnTo>
                <a:lnTo>
                  <a:pt x="5153" y="2338"/>
                </a:lnTo>
                <a:lnTo>
                  <a:pt x="5217" y="2310"/>
                </a:lnTo>
                <a:lnTo>
                  <a:pt x="5287" y="2287"/>
                </a:lnTo>
                <a:lnTo>
                  <a:pt x="5363" y="2269"/>
                </a:lnTo>
                <a:lnTo>
                  <a:pt x="5444" y="2255"/>
                </a:lnTo>
                <a:lnTo>
                  <a:pt x="5531" y="2248"/>
                </a:lnTo>
                <a:lnTo>
                  <a:pt x="5796" y="2234"/>
                </a:lnTo>
                <a:lnTo>
                  <a:pt x="5796" y="2161"/>
                </a:lnTo>
                <a:lnTo>
                  <a:pt x="5795" y="2110"/>
                </a:lnTo>
                <a:lnTo>
                  <a:pt x="5791" y="2065"/>
                </a:lnTo>
                <a:lnTo>
                  <a:pt x="5786" y="2021"/>
                </a:lnTo>
                <a:lnTo>
                  <a:pt x="5779" y="1983"/>
                </a:lnTo>
                <a:lnTo>
                  <a:pt x="5775" y="1965"/>
                </a:lnTo>
                <a:lnTo>
                  <a:pt x="5770" y="1947"/>
                </a:lnTo>
                <a:lnTo>
                  <a:pt x="5765" y="1932"/>
                </a:lnTo>
                <a:lnTo>
                  <a:pt x="5759" y="1916"/>
                </a:lnTo>
                <a:lnTo>
                  <a:pt x="5752" y="1903"/>
                </a:lnTo>
                <a:lnTo>
                  <a:pt x="5745" y="1889"/>
                </a:lnTo>
                <a:lnTo>
                  <a:pt x="5738" y="1877"/>
                </a:lnTo>
                <a:lnTo>
                  <a:pt x="5730" y="1867"/>
                </a:lnTo>
                <a:lnTo>
                  <a:pt x="5722" y="1856"/>
                </a:lnTo>
                <a:lnTo>
                  <a:pt x="5712" y="1847"/>
                </a:lnTo>
                <a:lnTo>
                  <a:pt x="5703" y="1838"/>
                </a:lnTo>
                <a:lnTo>
                  <a:pt x="5694" y="1830"/>
                </a:lnTo>
                <a:lnTo>
                  <a:pt x="5685" y="1823"/>
                </a:lnTo>
                <a:lnTo>
                  <a:pt x="5675" y="1815"/>
                </a:lnTo>
                <a:lnTo>
                  <a:pt x="5652" y="1805"/>
                </a:lnTo>
                <a:lnTo>
                  <a:pt x="5629" y="1796"/>
                </a:lnTo>
                <a:lnTo>
                  <a:pt x="5605" y="1788"/>
                </a:lnTo>
                <a:lnTo>
                  <a:pt x="5579" y="1785"/>
                </a:lnTo>
                <a:lnTo>
                  <a:pt x="5552" y="1783"/>
                </a:lnTo>
                <a:lnTo>
                  <a:pt x="5525" y="1785"/>
                </a:lnTo>
                <a:lnTo>
                  <a:pt x="5497" y="1786"/>
                </a:lnTo>
                <a:lnTo>
                  <a:pt x="5470" y="1791"/>
                </a:lnTo>
                <a:lnTo>
                  <a:pt x="5443" y="1796"/>
                </a:lnTo>
                <a:lnTo>
                  <a:pt x="5414" y="1803"/>
                </a:lnTo>
                <a:lnTo>
                  <a:pt x="5386" y="1812"/>
                </a:lnTo>
                <a:lnTo>
                  <a:pt x="5359" y="1823"/>
                </a:lnTo>
                <a:lnTo>
                  <a:pt x="5330" y="1835"/>
                </a:lnTo>
                <a:lnTo>
                  <a:pt x="5274" y="1862"/>
                </a:lnTo>
                <a:lnTo>
                  <a:pt x="5217" y="1892"/>
                </a:lnTo>
                <a:lnTo>
                  <a:pt x="5161" y="1924"/>
                </a:lnTo>
                <a:lnTo>
                  <a:pt x="5106" y="1959"/>
                </a:lnTo>
                <a:lnTo>
                  <a:pt x="4977" y="1517"/>
                </a:lnTo>
                <a:lnTo>
                  <a:pt x="5009" y="1495"/>
                </a:lnTo>
                <a:lnTo>
                  <a:pt x="5043" y="1472"/>
                </a:lnTo>
                <a:lnTo>
                  <a:pt x="5077" y="1452"/>
                </a:lnTo>
                <a:lnTo>
                  <a:pt x="5112" y="1433"/>
                </a:lnTo>
                <a:lnTo>
                  <a:pt x="5186" y="1398"/>
                </a:lnTo>
                <a:lnTo>
                  <a:pt x="5265" y="1368"/>
                </a:lnTo>
                <a:lnTo>
                  <a:pt x="5306" y="1354"/>
                </a:lnTo>
                <a:lnTo>
                  <a:pt x="5348" y="1343"/>
                </a:lnTo>
                <a:lnTo>
                  <a:pt x="5434" y="1325"/>
                </a:lnTo>
                <a:lnTo>
                  <a:pt x="5524" y="1315"/>
                </a:lnTo>
                <a:lnTo>
                  <a:pt x="5618" y="1312"/>
                </a:lnTo>
                <a:moveTo>
                  <a:pt x="5629" y="2626"/>
                </a:moveTo>
                <a:lnTo>
                  <a:pt x="5579" y="2629"/>
                </a:lnTo>
                <a:lnTo>
                  <a:pt x="5533" y="2635"/>
                </a:lnTo>
                <a:lnTo>
                  <a:pt x="5491" y="2642"/>
                </a:lnTo>
                <a:lnTo>
                  <a:pt x="5453" y="2655"/>
                </a:lnTo>
                <a:lnTo>
                  <a:pt x="5418" y="2668"/>
                </a:lnTo>
                <a:lnTo>
                  <a:pt x="5389" y="2683"/>
                </a:lnTo>
                <a:lnTo>
                  <a:pt x="5375" y="2692"/>
                </a:lnTo>
                <a:lnTo>
                  <a:pt x="5362" y="2703"/>
                </a:lnTo>
                <a:lnTo>
                  <a:pt x="5351" y="2714"/>
                </a:lnTo>
                <a:lnTo>
                  <a:pt x="5340" y="2724"/>
                </a:lnTo>
                <a:lnTo>
                  <a:pt x="5331" y="2736"/>
                </a:lnTo>
                <a:lnTo>
                  <a:pt x="5322" y="2748"/>
                </a:lnTo>
                <a:lnTo>
                  <a:pt x="5313" y="2760"/>
                </a:lnTo>
                <a:lnTo>
                  <a:pt x="5306" y="2774"/>
                </a:lnTo>
                <a:lnTo>
                  <a:pt x="5298" y="2788"/>
                </a:lnTo>
                <a:lnTo>
                  <a:pt x="5291" y="2803"/>
                </a:lnTo>
                <a:lnTo>
                  <a:pt x="5286" y="2818"/>
                </a:lnTo>
                <a:lnTo>
                  <a:pt x="5281" y="2833"/>
                </a:lnTo>
                <a:lnTo>
                  <a:pt x="5276" y="2850"/>
                </a:lnTo>
                <a:lnTo>
                  <a:pt x="5272" y="2866"/>
                </a:lnTo>
                <a:lnTo>
                  <a:pt x="5269" y="2883"/>
                </a:lnTo>
                <a:lnTo>
                  <a:pt x="5266" y="2901"/>
                </a:lnTo>
                <a:lnTo>
                  <a:pt x="5263" y="2919"/>
                </a:lnTo>
                <a:lnTo>
                  <a:pt x="5261" y="2937"/>
                </a:lnTo>
                <a:lnTo>
                  <a:pt x="5260" y="2977"/>
                </a:lnTo>
                <a:lnTo>
                  <a:pt x="5261" y="3013"/>
                </a:lnTo>
                <a:lnTo>
                  <a:pt x="5263" y="3048"/>
                </a:lnTo>
                <a:lnTo>
                  <a:pt x="5269" y="3079"/>
                </a:lnTo>
                <a:lnTo>
                  <a:pt x="5271" y="3095"/>
                </a:lnTo>
                <a:lnTo>
                  <a:pt x="5275" y="3108"/>
                </a:lnTo>
                <a:lnTo>
                  <a:pt x="5278" y="3122"/>
                </a:lnTo>
                <a:lnTo>
                  <a:pt x="5282" y="3135"/>
                </a:lnTo>
                <a:lnTo>
                  <a:pt x="5287" y="3148"/>
                </a:lnTo>
                <a:lnTo>
                  <a:pt x="5292" y="3158"/>
                </a:lnTo>
                <a:lnTo>
                  <a:pt x="5297" y="3170"/>
                </a:lnTo>
                <a:lnTo>
                  <a:pt x="5303" y="3181"/>
                </a:lnTo>
                <a:lnTo>
                  <a:pt x="5310" y="3190"/>
                </a:lnTo>
                <a:lnTo>
                  <a:pt x="5317" y="3199"/>
                </a:lnTo>
                <a:lnTo>
                  <a:pt x="5324" y="3208"/>
                </a:lnTo>
                <a:lnTo>
                  <a:pt x="5331" y="3216"/>
                </a:lnTo>
                <a:lnTo>
                  <a:pt x="5348" y="3229"/>
                </a:lnTo>
                <a:lnTo>
                  <a:pt x="5365" y="3241"/>
                </a:lnTo>
                <a:lnTo>
                  <a:pt x="5383" y="3252"/>
                </a:lnTo>
                <a:lnTo>
                  <a:pt x="5403" y="3259"/>
                </a:lnTo>
                <a:lnTo>
                  <a:pt x="5424" y="3266"/>
                </a:lnTo>
                <a:lnTo>
                  <a:pt x="5446" y="3269"/>
                </a:lnTo>
                <a:lnTo>
                  <a:pt x="5470" y="3270"/>
                </a:lnTo>
                <a:lnTo>
                  <a:pt x="5503" y="3269"/>
                </a:lnTo>
                <a:lnTo>
                  <a:pt x="5535" y="3262"/>
                </a:lnTo>
                <a:lnTo>
                  <a:pt x="5566" y="3253"/>
                </a:lnTo>
                <a:lnTo>
                  <a:pt x="5596" y="3240"/>
                </a:lnTo>
                <a:lnTo>
                  <a:pt x="5624" y="3223"/>
                </a:lnTo>
                <a:lnTo>
                  <a:pt x="5651" y="3202"/>
                </a:lnTo>
                <a:lnTo>
                  <a:pt x="5677" y="3178"/>
                </a:lnTo>
                <a:lnTo>
                  <a:pt x="5701" y="3149"/>
                </a:lnTo>
                <a:lnTo>
                  <a:pt x="5712" y="3134"/>
                </a:lnTo>
                <a:lnTo>
                  <a:pt x="5724" y="3117"/>
                </a:lnTo>
                <a:lnTo>
                  <a:pt x="5733" y="3101"/>
                </a:lnTo>
                <a:lnTo>
                  <a:pt x="5742" y="3083"/>
                </a:lnTo>
                <a:lnTo>
                  <a:pt x="5751" y="3064"/>
                </a:lnTo>
                <a:lnTo>
                  <a:pt x="5759" y="3045"/>
                </a:lnTo>
                <a:lnTo>
                  <a:pt x="5766" y="3024"/>
                </a:lnTo>
                <a:lnTo>
                  <a:pt x="5772" y="3002"/>
                </a:lnTo>
                <a:lnTo>
                  <a:pt x="5777" y="2981"/>
                </a:lnTo>
                <a:lnTo>
                  <a:pt x="5782" y="2959"/>
                </a:lnTo>
                <a:lnTo>
                  <a:pt x="5786" y="2934"/>
                </a:lnTo>
                <a:lnTo>
                  <a:pt x="5789" y="2910"/>
                </a:lnTo>
                <a:lnTo>
                  <a:pt x="5795" y="2860"/>
                </a:lnTo>
                <a:lnTo>
                  <a:pt x="5796" y="2806"/>
                </a:lnTo>
                <a:lnTo>
                  <a:pt x="5796" y="2612"/>
                </a:lnTo>
                <a:lnTo>
                  <a:pt x="5629" y="2626"/>
                </a:lnTo>
                <a:moveTo>
                  <a:pt x="8115" y="1354"/>
                </a:moveTo>
                <a:lnTo>
                  <a:pt x="8115" y="3700"/>
                </a:lnTo>
                <a:lnTo>
                  <a:pt x="7778" y="3700"/>
                </a:lnTo>
                <a:lnTo>
                  <a:pt x="7723" y="3399"/>
                </a:lnTo>
                <a:lnTo>
                  <a:pt x="7696" y="3399"/>
                </a:lnTo>
                <a:lnTo>
                  <a:pt x="7677" y="3442"/>
                </a:lnTo>
                <a:lnTo>
                  <a:pt x="7655" y="3482"/>
                </a:lnTo>
                <a:lnTo>
                  <a:pt x="7632" y="3520"/>
                </a:lnTo>
                <a:lnTo>
                  <a:pt x="7607" y="3554"/>
                </a:lnTo>
                <a:lnTo>
                  <a:pt x="7580" y="3585"/>
                </a:lnTo>
                <a:lnTo>
                  <a:pt x="7552" y="3613"/>
                </a:lnTo>
                <a:lnTo>
                  <a:pt x="7522" y="3638"/>
                </a:lnTo>
                <a:lnTo>
                  <a:pt x="7490" y="3660"/>
                </a:lnTo>
                <a:lnTo>
                  <a:pt x="7457" y="3680"/>
                </a:lnTo>
                <a:lnTo>
                  <a:pt x="7423" y="3697"/>
                </a:lnTo>
                <a:lnTo>
                  <a:pt x="7389" y="3710"/>
                </a:lnTo>
                <a:lnTo>
                  <a:pt x="7354" y="3722"/>
                </a:lnTo>
                <a:lnTo>
                  <a:pt x="7319" y="3730"/>
                </a:lnTo>
                <a:lnTo>
                  <a:pt x="7282" y="3737"/>
                </a:lnTo>
                <a:lnTo>
                  <a:pt x="7245" y="3740"/>
                </a:lnTo>
                <a:lnTo>
                  <a:pt x="7208" y="3742"/>
                </a:lnTo>
                <a:lnTo>
                  <a:pt x="7147" y="3739"/>
                </a:lnTo>
                <a:lnTo>
                  <a:pt x="7087" y="3730"/>
                </a:lnTo>
                <a:lnTo>
                  <a:pt x="7032" y="3713"/>
                </a:lnTo>
                <a:lnTo>
                  <a:pt x="6980" y="3690"/>
                </a:lnTo>
                <a:lnTo>
                  <a:pt x="6929" y="3662"/>
                </a:lnTo>
                <a:lnTo>
                  <a:pt x="6883" y="3627"/>
                </a:lnTo>
                <a:lnTo>
                  <a:pt x="6861" y="3607"/>
                </a:lnTo>
                <a:lnTo>
                  <a:pt x="6839" y="3586"/>
                </a:lnTo>
                <a:lnTo>
                  <a:pt x="6819" y="3562"/>
                </a:lnTo>
                <a:lnTo>
                  <a:pt x="6799" y="3538"/>
                </a:lnTo>
                <a:lnTo>
                  <a:pt x="6780" y="3511"/>
                </a:lnTo>
                <a:lnTo>
                  <a:pt x="6762" y="3483"/>
                </a:lnTo>
                <a:lnTo>
                  <a:pt x="6746" y="3453"/>
                </a:lnTo>
                <a:lnTo>
                  <a:pt x="6730" y="3420"/>
                </a:lnTo>
                <a:lnTo>
                  <a:pt x="6717" y="3387"/>
                </a:lnTo>
                <a:lnTo>
                  <a:pt x="6704" y="3350"/>
                </a:lnTo>
                <a:lnTo>
                  <a:pt x="6693" y="3312"/>
                </a:lnTo>
                <a:lnTo>
                  <a:pt x="6682" y="3272"/>
                </a:lnTo>
                <a:lnTo>
                  <a:pt x="6673" y="3231"/>
                </a:lnTo>
                <a:lnTo>
                  <a:pt x="6665" y="3187"/>
                </a:lnTo>
                <a:lnTo>
                  <a:pt x="6653" y="3093"/>
                </a:lnTo>
                <a:lnTo>
                  <a:pt x="6645" y="2992"/>
                </a:lnTo>
                <a:lnTo>
                  <a:pt x="6643" y="2883"/>
                </a:lnTo>
                <a:lnTo>
                  <a:pt x="6643" y="1354"/>
                </a:lnTo>
                <a:lnTo>
                  <a:pt x="7085" y="1354"/>
                </a:lnTo>
                <a:lnTo>
                  <a:pt x="7085" y="2720"/>
                </a:lnTo>
                <a:lnTo>
                  <a:pt x="7086" y="2780"/>
                </a:lnTo>
                <a:lnTo>
                  <a:pt x="7089" y="2836"/>
                </a:lnTo>
                <a:lnTo>
                  <a:pt x="7093" y="2889"/>
                </a:lnTo>
                <a:lnTo>
                  <a:pt x="7101" y="2939"/>
                </a:lnTo>
                <a:lnTo>
                  <a:pt x="7109" y="2984"/>
                </a:lnTo>
                <a:lnTo>
                  <a:pt x="7119" y="3025"/>
                </a:lnTo>
                <a:lnTo>
                  <a:pt x="7131" y="3063"/>
                </a:lnTo>
                <a:lnTo>
                  <a:pt x="7137" y="3079"/>
                </a:lnTo>
                <a:lnTo>
                  <a:pt x="7145" y="3096"/>
                </a:lnTo>
                <a:lnTo>
                  <a:pt x="7153" y="3111"/>
                </a:lnTo>
                <a:lnTo>
                  <a:pt x="7161" y="3125"/>
                </a:lnTo>
                <a:lnTo>
                  <a:pt x="7169" y="3138"/>
                </a:lnTo>
                <a:lnTo>
                  <a:pt x="7179" y="3151"/>
                </a:lnTo>
                <a:lnTo>
                  <a:pt x="7189" y="3163"/>
                </a:lnTo>
                <a:lnTo>
                  <a:pt x="7200" y="3172"/>
                </a:lnTo>
                <a:lnTo>
                  <a:pt x="7210" y="3182"/>
                </a:lnTo>
                <a:lnTo>
                  <a:pt x="7223" y="3190"/>
                </a:lnTo>
                <a:lnTo>
                  <a:pt x="7235" y="3197"/>
                </a:lnTo>
                <a:lnTo>
                  <a:pt x="7247" y="3204"/>
                </a:lnTo>
                <a:lnTo>
                  <a:pt x="7260" y="3210"/>
                </a:lnTo>
                <a:lnTo>
                  <a:pt x="7275" y="3214"/>
                </a:lnTo>
                <a:lnTo>
                  <a:pt x="7304" y="3220"/>
                </a:lnTo>
                <a:lnTo>
                  <a:pt x="7335" y="3222"/>
                </a:lnTo>
                <a:lnTo>
                  <a:pt x="7382" y="3219"/>
                </a:lnTo>
                <a:lnTo>
                  <a:pt x="7405" y="3214"/>
                </a:lnTo>
                <a:lnTo>
                  <a:pt x="7427" y="3210"/>
                </a:lnTo>
                <a:lnTo>
                  <a:pt x="7447" y="3202"/>
                </a:lnTo>
                <a:lnTo>
                  <a:pt x="7467" y="3194"/>
                </a:lnTo>
                <a:lnTo>
                  <a:pt x="7485" y="3184"/>
                </a:lnTo>
                <a:lnTo>
                  <a:pt x="7502" y="3173"/>
                </a:lnTo>
                <a:lnTo>
                  <a:pt x="7519" y="3160"/>
                </a:lnTo>
                <a:lnTo>
                  <a:pt x="7534" y="3145"/>
                </a:lnTo>
                <a:lnTo>
                  <a:pt x="7549" y="3129"/>
                </a:lnTo>
                <a:lnTo>
                  <a:pt x="7562" y="3111"/>
                </a:lnTo>
                <a:lnTo>
                  <a:pt x="7574" y="3092"/>
                </a:lnTo>
                <a:lnTo>
                  <a:pt x="7585" y="3072"/>
                </a:lnTo>
                <a:lnTo>
                  <a:pt x="7596" y="3049"/>
                </a:lnTo>
                <a:lnTo>
                  <a:pt x="7605" y="3025"/>
                </a:lnTo>
                <a:lnTo>
                  <a:pt x="7621" y="2974"/>
                </a:lnTo>
                <a:lnTo>
                  <a:pt x="7636" y="2915"/>
                </a:lnTo>
                <a:lnTo>
                  <a:pt x="7648" y="2853"/>
                </a:lnTo>
                <a:lnTo>
                  <a:pt x="7658" y="2783"/>
                </a:lnTo>
                <a:lnTo>
                  <a:pt x="7666" y="2709"/>
                </a:lnTo>
                <a:lnTo>
                  <a:pt x="7673" y="2629"/>
                </a:lnTo>
                <a:lnTo>
                  <a:pt x="7676" y="2544"/>
                </a:lnTo>
                <a:lnTo>
                  <a:pt x="7677" y="2453"/>
                </a:lnTo>
                <a:lnTo>
                  <a:pt x="7677" y="1354"/>
                </a:lnTo>
                <a:lnTo>
                  <a:pt x="8115" y="1354"/>
                </a:lnTo>
                <a:moveTo>
                  <a:pt x="9227" y="3231"/>
                </a:moveTo>
                <a:lnTo>
                  <a:pt x="9264" y="3229"/>
                </a:lnTo>
                <a:lnTo>
                  <a:pt x="9298" y="3226"/>
                </a:lnTo>
                <a:lnTo>
                  <a:pt x="9333" y="3219"/>
                </a:lnTo>
                <a:lnTo>
                  <a:pt x="9367" y="3210"/>
                </a:lnTo>
                <a:lnTo>
                  <a:pt x="9401" y="3199"/>
                </a:lnTo>
                <a:lnTo>
                  <a:pt x="9434" y="3185"/>
                </a:lnTo>
                <a:lnTo>
                  <a:pt x="9500" y="3158"/>
                </a:lnTo>
                <a:lnTo>
                  <a:pt x="9500" y="3635"/>
                </a:lnTo>
                <a:lnTo>
                  <a:pt x="9483" y="3645"/>
                </a:lnTo>
                <a:lnTo>
                  <a:pt x="9464" y="3656"/>
                </a:lnTo>
                <a:lnTo>
                  <a:pt x="9423" y="3675"/>
                </a:lnTo>
                <a:lnTo>
                  <a:pt x="9377" y="3694"/>
                </a:lnTo>
                <a:lnTo>
                  <a:pt x="9327" y="3710"/>
                </a:lnTo>
                <a:lnTo>
                  <a:pt x="9275" y="3724"/>
                </a:lnTo>
                <a:lnTo>
                  <a:pt x="9220" y="3734"/>
                </a:lnTo>
                <a:lnTo>
                  <a:pt x="9162" y="3740"/>
                </a:lnTo>
                <a:lnTo>
                  <a:pt x="9102" y="3742"/>
                </a:lnTo>
                <a:lnTo>
                  <a:pt x="9067" y="3740"/>
                </a:lnTo>
                <a:lnTo>
                  <a:pt x="9033" y="3737"/>
                </a:lnTo>
                <a:lnTo>
                  <a:pt x="8999" y="3733"/>
                </a:lnTo>
                <a:lnTo>
                  <a:pt x="8967" y="3725"/>
                </a:lnTo>
                <a:lnTo>
                  <a:pt x="8936" y="3715"/>
                </a:lnTo>
                <a:lnTo>
                  <a:pt x="8906" y="3704"/>
                </a:lnTo>
                <a:lnTo>
                  <a:pt x="8876" y="3690"/>
                </a:lnTo>
                <a:lnTo>
                  <a:pt x="8847" y="3674"/>
                </a:lnTo>
                <a:lnTo>
                  <a:pt x="8820" y="3654"/>
                </a:lnTo>
                <a:lnTo>
                  <a:pt x="8794" y="3633"/>
                </a:lnTo>
                <a:lnTo>
                  <a:pt x="8769" y="3607"/>
                </a:lnTo>
                <a:lnTo>
                  <a:pt x="8747" y="3580"/>
                </a:lnTo>
                <a:lnTo>
                  <a:pt x="8725" y="3548"/>
                </a:lnTo>
                <a:lnTo>
                  <a:pt x="8705" y="3514"/>
                </a:lnTo>
                <a:lnTo>
                  <a:pt x="8686" y="3476"/>
                </a:lnTo>
                <a:lnTo>
                  <a:pt x="8670" y="3435"/>
                </a:lnTo>
                <a:lnTo>
                  <a:pt x="8655" y="3391"/>
                </a:lnTo>
                <a:lnTo>
                  <a:pt x="8641" y="3341"/>
                </a:lnTo>
                <a:lnTo>
                  <a:pt x="8630" y="3290"/>
                </a:lnTo>
                <a:lnTo>
                  <a:pt x="8621" y="3232"/>
                </a:lnTo>
                <a:lnTo>
                  <a:pt x="8614" y="3172"/>
                </a:lnTo>
                <a:lnTo>
                  <a:pt x="8609" y="3107"/>
                </a:lnTo>
                <a:lnTo>
                  <a:pt x="8605" y="3037"/>
                </a:lnTo>
                <a:lnTo>
                  <a:pt x="8604" y="2965"/>
                </a:lnTo>
                <a:lnTo>
                  <a:pt x="8604" y="1835"/>
                </a:lnTo>
                <a:lnTo>
                  <a:pt x="8397" y="1835"/>
                </a:lnTo>
                <a:lnTo>
                  <a:pt x="8397" y="1564"/>
                </a:lnTo>
                <a:lnTo>
                  <a:pt x="8636" y="1349"/>
                </a:lnTo>
                <a:lnTo>
                  <a:pt x="8761" y="856"/>
                </a:lnTo>
                <a:lnTo>
                  <a:pt x="9038" y="856"/>
                </a:lnTo>
                <a:lnTo>
                  <a:pt x="9038" y="1354"/>
                </a:lnTo>
                <a:lnTo>
                  <a:pt x="9483" y="1354"/>
                </a:lnTo>
                <a:lnTo>
                  <a:pt x="9483" y="1835"/>
                </a:lnTo>
                <a:lnTo>
                  <a:pt x="9038" y="1835"/>
                </a:lnTo>
                <a:lnTo>
                  <a:pt x="9038" y="2965"/>
                </a:lnTo>
                <a:lnTo>
                  <a:pt x="9039" y="2996"/>
                </a:lnTo>
                <a:lnTo>
                  <a:pt x="9041" y="3027"/>
                </a:lnTo>
                <a:lnTo>
                  <a:pt x="9045" y="3055"/>
                </a:lnTo>
                <a:lnTo>
                  <a:pt x="9048" y="3069"/>
                </a:lnTo>
                <a:lnTo>
                  <a:pt x="9051" y="3081"/>
                </a:lnTo>
                <a:lnTo>
                  <a:pt x="9054" y="3093"/>
                </a:lnTo>
                <a:lnTo>
                  <a:pt x="9059" y="3105"/>
                </a:lnTo>
                <a:lnTo>
                  <a:pt x="9063" y="3116"/>
                </a:lnTo>
                <a:lnTo>
                  <a:pt x="9068" y="3126"/>
                </a:lnTo>
                <a:lnTo>
                  <a:pt x="9073" y="3137"/>
                </a:lnTo>
                <a:lnTo>
                  <a:pt x="9078" y="3146"/>
                </a:lnTo>
                <a:lnTo>
                  <a:pt x="9084" y="3155"/>
                </a:lnTo>
                <a:lnTo>
                  <a:pt x="9090" y="3164"/>
                </a:lnTo>
                <a:lnTo>
                  <a:pt x="9104" y="3179"/>
                </a:lnTo>
                <a:lnTo>
                  <a:pt x="9119" y="3193"/>
                </a:lnTo>
                <a:lnTo>
                  <a:pt x="9134" y="3205"/>
                </a:lnTo>
                <a:lnTo>
                  <a:pt x="9151" y="3214"/>
                </a:lnTo>
                <a:lnTo>
                  <a:pt x="9168" y="3222"/>
                </a:lnTo>
                <a:lnTo>
                  <a:pt x="9187" y="3226"/>
                </a:lnTo>
                <a:lnTo>
                  <a:pt x="9206" y="3229"/>
                </a:lnTo>
                <a:lnTo>
                  <a:pt x="9227" y="3231"/>
                </a:lnTo>
                <a:moveTo>
                  <a:pt x="9594" y="1355"/>
                </a:moveTo>
                <a:lnTo>
                  <a:pt x="10056" y="1355"/>
                </a:lnTo>
                <a:lnTo>
                  <a:pt x="10356" y="2695"/>
                </a:lnTo>
                <a:lnTo>
                  <a:pt x="10395" y="2895"/>
                </a:lnTo>
                <a:lnTo>
                  <a:pt x="10404" y="2946"/>
                </a:lnTo>
                <a:lnTo>
                  <a:pt x="10412" y="2998"/>
                </a:lnTo>
                <a:lnTo>
                  <a:pt x="10418" y="3046"/>
                </a:lnTo>
                <a:lnTo>
                  <a:pt x="10423" y="3095"/>
                </a:lnTo>
                <a:lnTo>
                  <a:pt x="10434" y="3095"/>
                </a:lnTo>
                <a:lnTo>
                  <a:pt x="10439" y="3048"/>
                </a:lnTo>
                <a:lnTo>
                  <a:pt x="10447" y="2999"/>
                </a:lnTo>
                <a:lnTo>
                  <a:pt x="10455" y="2949"/>
                </a:lnTo>
                <a:lnTo>
                  <a:pt x="10465" y="2896"/>
                </a:lnTo>
                <a:lnTo>
                  <a:pt x="10507" y="2695"/>
                </a:lnTo>
                <a:lnTo>
                  <a:pt x="10801" y="1355"/>
                </a:lnTo>
                <a:lnTo>
                  <a:pt x="11255" y="1355"/>
                </a:lnTo>
                <a:lnTo>
                  <a:pt x="10603" y="3914"/>
                </a:lnTo>
                <a:lnTo>
                  <a:pt x="10578" y="4011"/>
                </a:lnTo>
                <a:lnTo>
                  <a:pt x="10551" y="4100"/>
                </a:lnTo>
                <a:lnTo>
                  <a:pt x="10521" y="4185"/>
                </a:lnTo>
                <a:lnTo>
                  <a:pt x="10492" y="4264"/>
                </a:lnTo>
                <a:lnTo>
                  <a:pt x="10459" y="4336"/>
                </a:lnTo>
                <a:lnTo>
                  <a:pt x="10425" y="4404"/>
                </a:lnTo>
                <a:lnTo>
                  <a:pt x="10389" y="4465"/>
                </a:lnTo>
                <a:lnTo>
                  <a:pt x="10352" y="4521"/>
                </a:lnTo>
                <a:lnTo>
                  <a:pt x="10333" y="4546"/>
                </a:lnTo>
                <a:lnTo>
                  <a:pt x="10312" y="4571"/>
                </a:lnTo>
                <a:lnTo>
                  <a:pt x="10290" y="4592"/>
                </a:lnTo>
                <a:lnTo>
                  <a:pt x="10267" y="4613"/>
                </a:lnTo>
                <a:lnTo>
                  <a:pt x="10244" y="4631"/>
                </a:lnTo>
                <a:lnTo>
                  <a:pt x="10219" y="4649"/>
                </a:lnTo>
                <a:lnTo>
                  <a:pt x="10167" y="4678"/>
                </a:lnTo>
                <a:lnTo>
                  <a:pt x="10110" y="4702"/>
                </a:lnTo>
                <a:lnTo>
                  <a:pt x="10050" y="4717"/>
                </a:lnTo>
                <a:lnTo>
                  <a:pt x="9985" y="4728"/>
                </a:lnTo>
                <a:lnTo>
                  <a:pt x="9917" y="4731"/>
                </a:lnTo>
                <a:lnTo>
                  <a:pt x="9881" y="4731"/>
                </a:lnTo>
                <a:lnTo>
                  <a:pt x="9847" y="4728"/>
                </a:lnTo>
                <a:lnTo>
                  <a:pt x="9816" y="4725"/>
                </a:lnTo>
                <a:lnTo>
                  <a:pt x="9787" y="4720"/>
                </a:lnTo>
                <a:lnTo>
                  <a:pt x="9737" y="4708"/>
                </a:lnTo>
                <a:lnTo>
                  <a:pt x="9716" y="4702"/>
                </a:lnTo>
                <a:lnTo>
                  <a:pt x="9695" y="4696"/>
                </a:lnTo>
                <a:lnTo>
                  <a:pt x="9695" y="4185"/>
                </a:lnTo>
                <a:lnTo>
                  <a:pt x="9711" y="4190"/>
                </a:lnTo>
                <a:lnTo>
                  <a:pt x="9729" y="4194"/>
                </a:lnTo>
                <a:lnTo>
                  <a:pt x="9771" y="4203"/>
                </a:lnTo>
                <a:lnTo>
                  <a:pt x="9795" y="4206"/>
                </a:lnTo>
                <a:lnTo>
                  <a:pt x="9818" y="4209"/>
                </a:lnTo>
                <a:lnTo>
                  <a:pt x="9843" y="4211"/>
                </a:lnTo>
                <a:lnTo>
                  <a:pt x="9867" y="4211"/>
                </a:lnTo>
                <a:lnTo>
                  <a:pt x="9900" y="4209"/>
                </a:lnTo>
                <a:lnTo>
                  <a:pt x="9931" y="4203"/>
                </a:lnTo>
                <a:lnTo>
                  <a:pt x="9959" y="4194"/>
                </a:lnTo>
                <a:lnTo>
                  <a:pt x="9973" y="4190"/>
                </a:lnTo>
                <a:lnTo>
                  <a:pt x="9986" y="4182"/>
                </a:lnTo>
                <a:lnTo>
                  <a:pt x="9999" y="4174"/>
                </a:lnTo>
                <a:lnTo>
                  <a:pt x="10011" y="4167"/>
                </a:lnTo>
                <a:lnTo>
                  <a:pt x="10022" y="4158"/>
                </a:lnTo>
                <a:lnTo>
                  <a:pt x="10033" y="4147"/>
                </a:lnTo>
                <a:lnTo>
                  <a:pt x="10044" y="4135"/>
                </a:lnTo>
                <a:lnTo>
                  <a:pt x="10054" y="4125"/>
                </a:lnTo>
                <a:lnTo>
                  <a:pt x="10064" y="4111"/>
                </a:lnTo>
                <a:lnTo>
                  <a:pt x="10073" y="4097"/>
                </a:lnTo>
                <a:lnTo>
                  <a:pt x="10092" y="4069"/>
                </a:lnTo>
                <a:lnTo>
                  <a:pt x="10108" y="4037"/>
                </a:lnTo>
                <a:lnTo>
                  <a:pt x="10125" y="4005"/>
                </a:lnTo>
                <a:lnTo>
                  <a:pt x="10140" y="3970"/>
                </a:lnTo>
                <a:lnTo>
                  <a:pt x="10153" y="3934"/>
                </a:lnTo>
                <a:lnTo>
                  <a:pt x="10167" y="3896"/>
                </a:lnTo>
                <a:lnTo>
                  <a:pt x="10179" y="3857"/>
                </a:lnTo>
                <a:lnTo>
                  <a:pt x="10190" y="3816"/>
                </a:lnTo>
                <a:lnTo>
                  <a:pt x="10225" y="3683"/>
                </a:lnTo>
                <a:lnTo>
                  <a:pt x="9594" y="1355"/>
                </a:lnTo>
                <a:close/>
              </a:path>
            </a:pathLst>
          </a:custGeom>
          <a:blipFill rotWithShape="0">
            <a:blip r:embed="rId2"/>
            <a:stretch/>
          </a:blipFill>
          <a:ln w="0">
            <a:noFill/>
          </a:ln>
        </p:spPr>
        <p:txBody>
          <a:bodyPr lIns="90000" rIns="90000" tIns="45000" bIns="45000" anchor="ctr" anchorCtr="1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404" dur="indefinite" restart="never" nodeType="tmRoot">
          <p:childTnLst>
            <p:seq>
              <p:cTn id="405" dur="indefinite" nodeType="mainSeq">
                <p:childTnLst>
                  <p:par>
                    <p:cTn id="406" fill="hold">
                      <p:stCondLst>
                        <p:cond delay="indefinite"/>
                      </p:stCondLst>
                      <p:childTnLst>
                        <p:par>
                          <p:cTn id="407" fill="hold">
                            <p:stCondLst>
                              <p:cond delay="0"/>
                            </p:stCondLst>
                            <p:childTnLst>
                              <p:par>
                                <p:cTn id="408" nodeType="clickEffect" fill="hold" presetClass="entr" presetID="2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 additive="repl">
                                        <p:cTn id="41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411" dur="182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12" dur="66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y-sin(pi*$)/3" tm="0">
                                          <p:val>
                                            <p:strVal val="0.5"/>
                                          </p:val>
                                        </p:tav>
                                        <p:tav fmla="y-sin(pi*$)/3"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13" dur="664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y-sin(pi*$)/9" tm="0">
                                          <p:val>
                                            <p:strVal val="0"/>
                                          </p:val>
                                        </p:tav>
                                        <p:tav fmla="y-sin(pi*$)/9"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14" dur="332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y-sin(pi*$)/27" tm="0">
                                          <p:val>
                                            <p:strVal val="0"/>
                                          </p:val>
                                        </p:tav>
                                        <p:tav fmla="y-sin(pi*$)/27"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15" dur="164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y-sin(pi*$)/81" tm="0">
                                          <p:val>
                                            <p:strVal val="0"/>
                                          </p:val>
                                        </p:tav>
                                        <p:tav fmla="y-sin(pi*$)/81"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16" dur="26" fill="hold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17" dur="166" fill="hold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18" dur="26" fill="hold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19" dur="166" fill="hold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0" dur="26" fill="hold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21" dur="166" fill="hold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2" dur="26" fill="hold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23" dur="166" fill="hold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"/>
          <p:cNvSpPr txBox="1"/>
          <p:nvPr/>
        </p:nvSpPr>
        <p:spPr>
          <a:xfrm>
            <a:off x="228600" y="685800"/>
            <a:ext cx="8686800" cy="411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spAutoFit/>
          </a:bodyPr>
          <a:p>
            <a:pPr marL="216000" indent="-216000">
              <a:buSzPct val="100000"/>
              <a:buBlip>
                <a:blip r:embed="rId2"/>
              </a:buBlip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Second largest of 1,20,536km diameter; 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16000" indent="-216000">
              <a:buSzPct val="100000"/>
              <a:buBlip>
                <a:blip r:embed="rId3"/>
              </a:buBlip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Gravity of 10.44 m/s</a:t>
            </a:r>
            <a:r>
              <a:rPr b="0" lang="en-US" sz="1800" strike="noStrike" u="none" baseline="33000">
                <a:solidFill>
                  <a:srgbClr val="ffffff"/>
                </a:solidFill>
                <a:effectLst/>
                <a:uFillTx/>
                <a:latin typeface="Arial"/>
              </a:rPr>
              <a:t>2</a:t>
            </a: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.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16000" indent="-216000">
              <a:buSzPct val="100000"/>
              <a:buBlip>
                <a:blip r:embed="rId4"/>
              </a:buBlip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At least 145 moons confirmed. 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16000" indent="-216000">
              <a:buSzPct val="100000"/>
              <a:buBlip>
                <a:blip r:embed="rId5"/>
              </a:buBlip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7 main rings.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16000" indent="-216000">
              <a:buSzPct val="100000"/>
              <a:buBlip>
                <a:blip r:embed="rId6"/>
              </a:buBlip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Atmosphere: 96% hydrogen, 3% helium. 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16000" indent="-216000">
              <a:buSzPct val="100000"/>
              <a:buBlip>
                <a:blip r:embed="rId7"/>
              </a:buBlip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Temp: -139</a:t>
            </a: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  <a:ea typeface="Arial"/>
              </a:rPr>
              <a:t>º</a:t>
            </a: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  <a:ea typeface="Arial"/>
              </a:rPr>
              <a:t>C.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16000" indent="-216000">
              <a:buSzPct val="100000"/>
              <a:buBlip>
                <a:blip r:embed="rId8"/>
              </a:buBlip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  <a:ea typeface="Arial"/>
              </a:rPr>
              <a:t>Life possible on some of it’s moons.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424" dur="indefinite" restart="never" nodeType="tmRoot">
          <p:childTnLst>
            <p:seq>
              <p:cTn id="425" dur="indefinite" nodeType="mainSeq">
                <p:childTnLst>
                  <p:par>
                    <p:cTn id="426" fill="hold">
                      <p:stCondLst>
                        <p:cond delay="indefinite"/>
                      </p:stCondLst>
                      <p:childTnLst>
                        <p:par>
                          <p:cTn id="427" fill="hold">
                            <p:stCondLst>
                              <p:cond delay="0"/>
                            </p:stCondLst>
                            <p:childTnLst>
                              <p:par>
                                <p:cTn id="428" nodeType="clickEffect" fill="hold" presetClass="entr" presetID="19" presetSubtype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430" dur="50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width*sin(2.5*pi*$)" tm="0">
                                          <p:val>
                                            <p:strVal val="0"/>
                                          </p:val>
                                        </p:tav>
                                        <p:tav fmla="width*sin(2.5*pi*$)"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31" dur="50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2" fill="hold">
                      <p:stCondLst>
                        <p:cond delay="indefinite"/>
                      </p:stCondLst>
                      <p:childTnLst>
                        <p:par>
                          <p:cTn id="433" fill="hold">
                            <p:stCondLst>
                              <p:cond delay="0"/>
                            </p:stCondLst>
                            <p:childTnLst>
                              <p:par>
                                <p:cTn id="434" nodeType="clickEffect" fill="hold" presetClass="entr" presetID="19" presetSubtype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436" dur="5000" fill="hold"/>
                                        <p:tgtEl>
                                          <p:spTgt spid="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width*sin(2.5*pi*$)" tm="0">
                                          <p:val>
                                            <p:strVal val="0"/>
                                          </p:val>
                                        </p:tav>
                                        <p:tav fmla="width*sin(2.5*pi*$)"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37" dur="5000" fill="hold"/>
                                        <p:tgtEl>
                                          <p:spTgt spid="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8" fill="hold">
                      <p:stCondLst>
                        <p:cond delay="indefinite"/>
                      </p:stCondLst>
                      <p:childTnLst>
                        <p:par>
                          <p:cTn id="439" fill="hold">
                            <p:stCondLst>
                              <p:cond delay="0"/>
                            </p:stCondLst>
                            <p:childTnLst>
                              <p:par>
                                <p:cTn id="440" nodeType="clickEffect" fill="hold" presetClass="entr" presetID="19" presetSubtype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442" dur="5000" fill="hold"/>
                                        <p:tgtEl>
                                          <p:spTgt spid="4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width*sin(2.5*pi*$)" tm="0">
                                          <p:val>
                                            <p:strVal val="0"/>
                                          </p:val>
                                        </p:tav>
                                        <p:tav fmla="width*sin(2.5*pi*$)"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43" dur="5000" fill="hold"/>
                                        <p:tgtEl>
                                          <p:spTgt spid="4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4" fill="hold">
                      <p:stCondLst>
                        <p:cond delay="indefinite"/>
                      </p:stCondLst>
                      <p:childTnLst>
                        <p:par>
                          <p:cTn id="445" fill="hold">
                            <p:stCondLst>
                              <p:cond delay="0"/>
                            </p:stCondLst>
                            <p:childTnLst>
                              <p:par>
                                <p:cTn id="446" nodeType="clickEffect" fill="hold" presetClass="entr" presetID="19" presetSubtype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448" dur="5000" fill="hold"/>
                                        <p:tgtEl>
                                          <p:spTgt spid="4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width*sin(2.5*pi*$)" tm="0">
                                          <p:val>
                                            <p:strVal val="0"/>
                                          </p:val>
                                        </p:tav>
                                        <p:tav fmla="width*sin(2.5*pi*$)"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49" dur="5000" fill="hold"/>
                                        <p:tgtEl>
                                          <p:spTgt spid="4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0" fill="hold">
                      <p:stCondLst>
                        <p:cond delay="indefinite"/>
                      </p:stCondLst>
                      <p:childTnLst>
                        <p:par>
                          <p:cTn id="451" fill="hold">
                            <p:stCondLst>
                              <p:cond delay="0"/>
                            </p:stCondLst>
                            <p:childTnLst>
                              <p:par>
                                <p:cTn id="452" nodeType="clickEffect" fill="hold" presetClass="entr" presetID="19" presetSubtype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454" dur="5000" fill="hold"/>
                                        <p:tgtEl>
                                          <p:spTgt spid="4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width*sin(2.5*pi*$)" tm="0">
                                          <p:val>
                                            <p:strVal val="0"/>
                                          </p:val>
                                        </p:tav>
                                        <p:tav fmla="width*sin(2.5*pi*$)"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55" dur="5000" fill="hold"/>
                                        <p:tgtEl>
                                          <p:spTgt spid="4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6" fill="hold">
                      <p:stCondLst>
                        <p:cond delay="indefinite"/>
                      </p:stCondLst>
                      <p:childTnLst>
                        <p:par>
                          <p:cTn id="457" fill="hold">
                            <p:stCondLst>
                              <p:cond delay="0"/>
                            </p:stCondLst>
                            <p:childTnLst>
                              <p:par>
                                <p:cTn id="458" nodeType="clickEffect" fill="hold" presetClass="entr" presetID="19" presetSubtype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460" dur="5000" fill="hold"/>
                                        <p:tgtEl>
                                          <p:spTgt spid="4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width*sin(2.5*pi*$)" tm="0">
                                          <p:val>
                                            <p:strVal val="0"/>
                                          </p:val>
                                        </p:tav>
                                        <p:tav fmla="width*sin(2.5*pi*$)"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61" dur="5000" fill="hold"/>
                                        <p:tgtEl>
                                          <p:spTgt spid="4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2" fill="hold">
                      <p:stCondLst>
                        <p:cond delay="indefinite"/>
                      </p:stCondLst>
                      <p:childTnLst>
                        <p:par>
                          <p:cTn id="463" fill="hold">
                            <p:stCondLst>
                              <p:cond delay="0"/>
                            </p:stCondLst>
                            <p:childTnLst>
                              <p:par>
                                <p:cTn id="464" nodeType="clickEffect" fill="hold" presetClass="entr" presetID="19" presetSubtype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466" dur="5000" fill="hold"/>
                                        <p:tgtEl>
                                          <p:spTgt spid="4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width*sin(2.5*pi*$)" tm="0">
                                          <p:val>
                                            <p:strVal val="0"/>
                                          </p:val>
                                        </p:tav>
                                        <p:tav fmla="width*sin(2.5*pi*$)" tm="100000">
                                          <p:val>
                                            <p:str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67" dur="5000" fill="hold"/>
                                        <p:tgtEl>
                                          <p:spTgt spid="4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"/>
          <p:cNvSpPr/>
          <p:nvPr/>
        </p:nvSpPr>
        <p:spPr>
          <a:xfrm>
            <a:off x="2286000" y="686160"/>
            <a:ext cx="4571640" cy="4571640"/>
          </a:xfrm>
          <a:custGeom>
            <a:avLst/>
            <a:gdLst/>
            <a:ahLst/>
            <a:rect l="0" t="0" r="r" b="b"/>
            <a:pathLst>
              <a:path w="12699" h="12699">
                <a:moveTo>
                  <a:pt x="4833" y="5136"/>
                </a:moveTo>
                <a:lnTo>
                  <a:pt x="4860" y="5136"/>
                </a:lnTo>
                <a:lnTo>
                  <a:pt x="4860" y="5109"/>
                </a:lnTo>
                <a:lnTo>
                  <a:pt x="4860" y="4893"/>
                </a:lnTo>
                <a:lnTo>
                  <a:pt x="4860" y="4883"/>
                </a:lnTo>
                <a:lnTo>
                  <a:pt x="4853" y="4875"/>
                </a:lnTo>
                <a:lnTo>
                  <a:pt x="4771" y="4783"/>
                </a:lnTo>
                <a:lnTo>
                  <a:pt x="4771" y="3644"/>
                </a:lnTo>
                <a:lnTo>
                  <a:pt x="4853" y="3549"/>
                </a:lnTo>
                <a:lnTo>
                  <a:pt x="4860" y="3542"/>
                </a:lnTo>
                <a:lnTo>
                  <a:pt x="4860" y="3532"/>
                </a:lnTo>
                <a:lnTo>
                  <a:pt x="4860" y="3318"/>
                </a:lnTo>
                <a:lnTo>
                  <a:pt x="4860" y="3292"/>
                </a:lnTo>
                <a:lnTo>
                  <a:pt x="4833" y="3292"/>
                </a:lnTo>
                <a:lnTo>
                  <a:pt x="4501" y="3292"/>
                </a:lnTo>
                <a:lnTo>
                  <a:pt x="4475" y="3292"/>
                </a:lnTo>
                <a:lnTo>
                  <a:pt x="4475" y="3318"/>
                </a:lnTo>
                <a:lnTo>
                  <a:pt x="4475" y="3532"/>
                </a:lnTo>
                <a:lnTo>
                  <a:pt x="4475" y="3542"/>
                </a:lnTo>
                <a:lnTo>
                  <a:pt x="4481" y="3549"/>
                </a:lnTo>
                <a:lnTo>
                  <a:pt x="4564" y="3644"/>
                </a:lnTo>
                <a:lnTo>
                  <a:pt x="4564" y="4783"/>
                </a:lnTo>
                <a:lnTo>
                  <a:pt x="4481" y="4875"/>
                </a:lnTo>
                <a:lnTo>
                  <a:pt x="4475" y="4883"/>
                </a:lnTo>
                <a:lnTo>
                  <a:pt x="4475" y="4893"/>
                </a:lnTo>
                <a:lnTo>
                  <a:pt x="4475" y="5109"/>
                </a:lnTo>
                <a:lnTo>
                  <a:pt x="4475" y="5136"/>
                </a:lnTo>
                <a:lnTo>
                  <a:pt x="4501" y="5136"/>
                </a:lnTo>
                <a:lnTo>
                  <a:pt x="4833" y="5136"/>
                </a:lnTo>
                <a:moveTo>
                  <a:pt x="5185" y="5161"/>
                </a:moveTo>
                <a:lnTo>
                  <a:pt x="5186" y="5161"/>
                </a:lnTo>
                <a:lnTo>
                  <a:pt x="5187" y="5160"/>
                </a:lnTo>
                <a:lnTo>
                  <a:pt x="5212" y="5158"/>
                </a:lnTo>
                <a:lnTo>
                  <a:pt x="5214" y="5158"/>
                </a:lnTo>
                <a:lnTo>
                  <a:pt x="5215" y="5158"/>
                </a:lnTo>
                <a:lnTo>
                  <a:pt x="5240" y="5153"/>
                </a:lnTo>
                <a:lnTo>
                  <a:pt x="5241" y="5153"/>
                </a:lnTo>
                <a:lnTo>
                  <a:pt x="5241" y="5153"/>
                </a:lnTo>
                <a:lnTo>
                  <a:pt x="5253" y="5150"/>
                </a:lnTo>
                <a:lnTo>
                  <a:pt x="5256" y="5149"/>
                </a:lnTo>
                <a:lnTo>
                  <a:pt x="5258" y="5148"/>
                </a:lnTo>
                <a:lnTo>
                  <a:pt x="5269" y="5143"/>
                </a:lnTo>
                <a:lnTo>
                  <a:pt x="5271" y="5142"/>
                </a:lnTo>
                <a:lnTo>
                  <a:pt x="5273" y="5141"/>
                </a:lnTo>
                <a:lnTo>
                  <a:pt x="5282" y="5135"/>
                </a:lnTo>
                <a:lnTo>
                  <a:pt x="5290" y="5131"/>
                </a:lnTo>
                <a:lnTo>
                  <a:pt x="5292" y="5129"/>
                </a:lnTo>
                <a:lnTo>
                  <a:pt x="5295" y="5128"/>
                </a:lnTo>
                <a:lnTo>
                  <a:pt x="5304" y="5120"/>
                </a:lnTo>
                <a:lnTo>
                  <a:pt x="5313" y="5114"/>
                </a:lnTo>
                <a:lnTo>
                  <a:pt x="5314" y="5113"/>
                </a:lnTo>
                <a:lnTo>
                  <a:pt x="5316" y="5112"/>
                </a:lnTo>
                <a:lnTo>
                  <a:pt x="5325" y="5104"/>
                </a:lnTo>
                <a:lnTo>
                  <a:pt x="5326" y="5103"/>
                </a:lnTo>
                <a:lnTo>
                  <a:pt x="5327" y="5102"/>
                </a:lnTo>
                <a:lnTo>
                  <a:pt x="5336" y="5092"/>
                </a:lnTo>
                <a:lnTo>
                  <a:pt x="5354" y="5072"/>
                </a:lnTo>
                <a:lnTo>
                  <a:pt x="5355" y="5071"/>
                </a:lnTo>
                <a:lnTo>
                  <a:pt x="5355" y="5070"/>
                </a:lnTo>
                <a:lnTo>
                  <a:pt x="5371" y="5048"/>
                </a:lnTo>
                <a:lnTo>
                  <a:pt x="5377" y="5041"/>
                </a:lnTo>
                <a:lnTo>
                  <a:pt x="5377" y="5032"/>
                </a:lnTo>
                <a:lnTo>
                  <a:pt x="5377" y="4724"/>
                </a:lnTo>
                <a:lnTo>
                  <a:pt x="5377" y="4646"/>
                </a:lnTo>
                <a:lnTo>
                  <a:pt x="5329" y="4708"/>
                </a:lnTo>
                <a:lnTo>
                  <a:pt x="5312" y="4729"/>
                </a:lnTo>
                <a:lnTo>
                  <a:pt x="5297" y="4747"/>
                </a:lnTo>
                <a:lnTo>
                  <a:pt x="5280" y="4763"/>
                </a:lnTo>
                <a:lnTo>
                  <a:pt x="5271" y="4770"/>
                </a:lnTo>
                <a:lnTo>
                  <a:pt x="5262" y="4776"/>
                </a:lnTo>
                <a:lnTo>
                  <a:pt x="5244" y="4788"/>
                </a:lnTo>
                <a:lnTo>
                  <a:pt x="5235" y="4792"/>
                </a:lnTo>
                <a:lnTo>
                  <a:pt x="5229" y="4796"/>
                </a:lnTo>
                <a:lnTo>
                  <a:pt x="5221" y="4797"/>
                </a:lnTo>
                <a:lnTo>
                  <a:pt x="5220" y="4797"/>
                </a:lnTo>
                <a:lnTo>
                  <a:pt x="5219" y="4797"/>
                </a:lnTo>
                <a:lnTo>
                  <a:pt x="5209" y="4800"/>
                </a:lnTo>
                <a:lnTo>
                  <a:pt x="5202" y="4802"/>
                </a:lnTo>
                <a:lnTo>
                  <a:pt x="5196" y="4802"/>
                </a:lnTo>
                <a:lnTo>
                  <a:pt x="5185" y="4800"/>
                </a:lnTo>
                <a:lnTo>
                  <a:pt x="5179" y="4799"/>
                </a:lnTo>
                <a:lnTo>
                  <a:pt x="5178" y="4798"/>
                </a:lnTo>
                <a:lnTo>
                  <a:pt x="5174" y="4794"/>
                </a:lnTo>
                <a:lnTo>
                  <a:pt x="5169" y="4793"/>
                </a:lnTo>
                <a:lnTo>
                  <a:pt x="5168" y="4792"/>
                </a:lnTo>
                <a:lnTo>
                  <a:pt x="5164" y="4787"/>
                </a:lnTo>
                <a:lnTo>
                  <a:pt x="5162" y="4785"/>
                </a:lnTo>
                <a:lnTo>
                  <a:pt x="5160" y="4783"/>
                </a:lnTo>
                <a:lnTo>
                  <a:pt x="5157" y="4780"/>
                </a:lnTo>
                <a:lnTo>
                  <a:pt x="5154" y="4776"/>
                </a:lnTo>
                <a:lnTo>
                  <a:pt x="5150" y="4770"/>
                </a:lnTo>
                <a:lnTo>
                  <a:pt x="5146" y="4762"/>
                </a:lnTo>
                <a:lnTo>
                  <a:pt x="5143" y="4753"/>
                </a:lnTo>
                <a:lnTo>
                  <a:pt x="5142" y="4752"/>
                </a:lnTo>
                <a:lnTo>
                  <a:pt x="5142" y="4751"/>
                </a:lnTo>
                <a:lnTo>
                  <a:pt x="5137" y="4742"/>
                </a:lnTo>
                <a:lnTo>
                  <a:pt x="5134" y="4735"/>
                </a:lnTo>
                <a:lnTo>
                  <a:pt x="5130" y="4723"/>
                </a:lnTo>
                <a:lnTo>
                  <a:pt x="5130" y="4723"/>
                </a:lnTo>
                <a:lnTo>
                  <a:pt x="5130" y="4723"/>
                </a:lnTo>
                <a:lnTo>
                  <a:pt x="5126" y="4711"/>
                </a:lnTo>
                <a:lnTo>
                  <a:pt x="5123" y="4698"/>
                </a:lnTo>
                <a:lnTo>
                  <a:pt x="5120" y="4686"/>
                </a:lnTo>
                <a:lnTo>
                  <a:pt x="5117" y="4669"/>
                </a:lnTo>
                <a:lnTo>
                  <a:pt x="5117" y="4669"/>
                </a:lnTo>
                <a:lnTo>
                  <a:pt x="5117" y="4669"/>
                </a:lnTo>
                <a:lnTo>
                  <a:pt x="5114" y="4654"/>
                </a:lnTo>
                <a:lnTo>
                  <a:pt x="5111" y="4638"/>
                </a:lnTo>
                <a:lnTo>
                  <a:pt x="5107" y="4604"/>
                </a:lnTo>
                <a:lnTo>
                  <a:pt x="5103" y="4565"/>
                </a:lnTo>
                <a:lnTo>
                  <a:pt x="5100" y="4524"/>
                </a:lnTo>
                <a:lnTo>
                  <a:pt x="5099" y="4476"/>
                </a:lnTo>
                <a:lnTo>
                  <a:pt x="5099" y="4428"/>
                </a:lnTo>
                <a:lnTo>
                  <a:pt x="5099" y="4379"/>
                </a:lnTo>
                <a:lnTo>
                  <a:pt x="5100" y="4332"/>
                </a:lnTo>
                <a:lnTo>
                  <a:pt x="5103" y="4290"/>
                </a:lnTo>
                <a:lnTo>
                  <a:pt x="5107" y="4252"/>
                </a:lnTo>
                <a:lnTo>
                  <a:pt x="5111" y="4215"/>
                </a:lnTo>
                <a:lnTo>
                  <a:pt x="5117" y="4181"/>
                </a:lnTo>
                <a:lnTo>
                  <a:pt x="5120" y="4168"/>
                </a:lnTo>
                <a:lnTo>
                  <a:pt x="5120" y="4167"/>
                </a:lnTo>
                <a:lnTo>
                  <a:pt x="5120" y="4167"/>
                </a:lnTo>
                <a:lnTo>
                  <a:pt x="5123" y="4153"/>
                </a:lnTo>
                <a:lnTo>
                  <a:pt x="5126" y="4139"/>
                </a:lnTo>
                <a:lnTo>
                  <a:pt x="5130" y="4127"/>
                </a:lnTo>
                <a:lnTo>
                  <a:pt x="5134" y="4115"/>
                </a:lnTo>
                <a:lnTo>
                  <a:pt x="5134" y="4115"/>
                </a:lnTo>
                <a:lnTo>
                  <a:pt x="5134" y="4115"/>
                </a:lnTo>
                <a:lnTo>
                  <a:pt x="5138" y="4104"/>
                </a:lnTo>
                <a:lnTo>
                  <a:pt x="5142" y="4096"/>
                </a:lnTo>
                <a:lnTo>
                  <a:pt x="5146" y="4086"/>
                </a:lnTo>
                <a:lnTo>
                  <a:pt x="5151" y="4078"/>
                </a:lnTo>
                <a:lnTo>
                  <a:pt x="5155" y="4072"/>
                </a:lnTo>
                <a:lnTo>
                  <a:pt x="5160" y="4065"/>
                </a:lnTo>
                <a:lnTo>
                  <a:pt x="5160" y="4065"/>
                </a:lnTo>
                <a:lnTo>
                  <a:pt x="5160" y="4064"/>
                </a:lnTo>
                <a:lnTo>
                  <a:pt x="5163" y="4061"/>
                </a:lnTo>
                <a:lnTo>
                  <a:pt x="5165" y="4059"/>
                </a:lnTo>
                <a:lnTo>
                  <a:pt x="5166" y="4058"/>
                </a:lnTo>
                <a:lnTo>
                  <a:pt x="5167" y="4057"/>
                </a:lnTo>
                <a:lnTo>
                  <a:pt x="5173" y="4052"/>
                </a:lnTo>
                <a:lnTo>
                  <a:pt x="5175" y="4051"/>
                </a:lnTo>
                <a:lnTo>
                  <a:pt x="5176" y="4050"/>
                </a:lnTo>
                <a:lnTo>
                  <a:pt x="5182" y="4049"/>
                </a:lnTo>
                <a:lnTo>
                  <a:pt x="5185" y="4047"/>
                </a:lnTo>
                <a:lnTo>
                  <a:pt x="5185" y="4047"/>
                </a:lnTo>
                <a:lnTo>
                  <a:pt x="5188" y="4046"/>
                </a:lnTo>
                <a:lnTo>
                  <a:pt x="5199" y="4044"/>
                </a:lnTo>
                <a:lnTo>
                  <a:pt x="5201" y="4044"/>
                </a:lnTo>
                <a:lnTo>
                  <a:pt x="5206" y="4047"/>
                </a:lnTo>
                <a:lnTo>
                  <a:pt x="5211" y="4047"/>
                </a:lnTo>
                <a:lnTo>
                  <a:pt x="5216" y="4047"/>
                </a:lnTo>
                <a:lnTo>
                  <a:pt x="5221" y="4049"/>
                </a:lnTo>
                <a:lnTo>
                  <a:pt x="5223" y="4051"/>
                </a:lnTo>
                <a:lnTo>
                  <a:pt x="5225" y="4051"/>
                </a:lnTo>
                <a:lnTo>
                  <a:pt x="5230" y="4054"/>
                </a:lnTo>
                <a:lnTo>
                  <a:pt x="5236" y="4057"/>
                </a:lnTo>
                <a:lnTo>
                  <a:pt x="5244" y="4062"/>
                </a:lnTo>
                <a:lnTo>
                  <a:pt x="5258" y="4072"/>
                </a:lnTo>
                <a:lnTo>
                  <a:pt x="5272" y="4082"/>
                </a:lnTo>
                <a:lnTo>
                  <a:pt x="5287" y="4096"/>
                </a:lnTo>
                <a:lnTo>
                  <a:pt x="5301" y="4111"/>
                </a:lnTo>
                <a:lnTo>
                  <a:pt x="5338" y="4147"/>
                </a:lnTo>
                <a:lnTo>
                  <a:pt x="5346" y="4096"/>
                </a:lnTo>
                <a:lnTo>
                  <a:pt x="5392" y="3810"/>
                </a:lnTo>
                <a:lnTo>
                  <a:pt x="5394" y="3798"/>
                </a:lnTo>
                <a:lnTo>
                  <a:pt x="5386" y="3788"/>
                </a:lnTo>
                <a:lnTo>
                  <a:pt x="5368" y="3768"/>
                </a:lnTo>
                <a:lnTo>
                  <a:pt x="5367" y="3767"/>
                </a:lnTo>
                <a:lnTo>
                  <a:pt x="5366" y="3767"/>
                </a:lnTo>
                <a:lnTo>
                  <a:pt x="5348" y="3750"/>
                </a:lnTo>
                <a:lnTo>
                  <a:pt x="5347" y="3749"/>
                </a:lnTo>
                <a:lnTo>
                  <a:pt x="5346" y="3748"/>
                </a:lnTo>
                <a:lnTo>
                  <a:pt x="5326" y="3733"/>
                </a:lnTo>
                <a:lnTo>
                  <a:pt x="5325" y="3732"/>
                </a:lnTo>
                <a:lnTo>
                  <a:pt x="5325" y="3732"/>
                </a:lnTo>
                <a:lnTo>
                  <a:pt x="5303" y="3717"/>
                </a:lnTo>
                <a:lnTo>
                  <a:pt x="5301" y="3716"/>
                </a:lnTo>
                <a:lnTo>
                  <a:pt x="5299" y="3715"/>
                </a:lnTo>
                <a:lnTo>
                  <a:pt x="5290" y="3711"/>
                </a:lnTo>
                <a:lnTo>
                  <a:pt x="5282" y="3705"/>
                </a:lnTo>
                <a:lnTo>
                  <a:pt x="5278" y="3702"/>
                </a:lnTo>
                <a:lnTo>
                  <a:pt x="5274" y="3701"/>
                </a:lnTo>
                <a:lnTo>
                  <a:pt x="5252" y="3694"/>
                </a:lnTo>
                <a:lnTo>
                  <a:pt x="5250" y="3693"/>
                </a:lnTo>
                <a:lnTo>
                  <a:pt x="5247" y="3693"/>
                </a:lnTo>
                <a:lnTo>
                  <a:pt x="5224" y="3690"/>
                </a:lnTo>
                <a:lnTo>
                  <a:pt x="5224" y="3690"/>
                </a:lnTo>
                <a:lnTo>
                  <a:pt x="5223" y="3690"/>
                </a:lnTo>
                <a:lnTo>
                  <a:pt x="5198" y="3688"/>
                </a:lnTo>
                <a:lnTo>
                  <a:pt x="5197" y="3688"/>
                </a:lnTo>
                <a:lnTo>
                  <a:pt x="5196" y="3688"/>
                </a:lnTo>
                <a:lnTo>
                  <a:pt x="5176" y="3688"/>
                </a:lnTo>
                <a:lnTo>
                  <a:pt x="5173" y="3688"/>
                </a:lnTo>
                <a:lnTo>
                  <a:pt x="5169" y="3688"/>
                </a:lnTo>
                <a:lnTo>
                  <a:pt x="5150" y="3693"/>
                </a:lnTo>
                <a:lnTo>
                  <a:pt x="5131" y="3698"/>
                </a:lnTo>
                <a:lnTo>
                  <a:pt x="5130" y="3699"/>
                </a:lnTo>
                <a:lnTo>
                  <a:pt x="5128" y="3699"/>
                </a:lnTo>
                <a:lnTo>
                  <a:pt x="5110" y="3706"/>
                </a:lnTo>
                <a:lnTo>
                  <a:pt x="5107" y="3708"/>
                </a:lnTo>
                <a:lnTo>
                  <a:pt x="5104" y="3710"/>
                </a:lnTo>
                <a:lnTo>
                  <a:pt x="5087" y="3722"/>
                </a:lnTo>
                <a:lnTo>
                  <a:pt x="5070" y="3734"/>
                </a:lnTo>
                <a:lnTo>
                  <a:pt x="5069" y="3735"/>
                </a:lnTo>
                <a:lnTo>
                  <a:pt x="5067" y="3736"/>
                </a:lnTo>
                <a:lnTo>
                  <a:pt x="5050" y="3751"/>
                </a:lnTo>
                <a:lnTo>
                  <a:pt x="5050" y="3752"/>
                </a:lnTo>
                <a:lnTo>
                  <a:pt x="5049" y="3753"/>
                </a:lnTo>
                <a:lnTo>
                  <a:pt x="5033" y="3770"/>
                </a:lnTo>
                <a:lnTo>
                  <a:pt x="5032" y="3771"/>
                </a:lnTo>
                <a:lnTo>
                  <a:pt x="5031" y="3772"/>
                </a:lnTo>
                <a:lnTo>
                  <a:pt x="5016" y="3792"/>
                </a:lnTo>
                <a:lnTo>
                  <a:pt x="5015" y="3793"/>
                </a:lnTo>
                <a:lnTo>
                  <a:pt x="5015" y="3794"/>
                </a:lnTo>
                <a:lnTo>
                  <a:pt x="5000" y="3817"/>
                </a:lnTo>
                <a:lnTo>
                  <a:pt x="4999" y="3818"/>
                </a:lnTo>
                <a:lnTo>
                  <a:pt x="4998" y="3819"/>
                </a:lnTo>
                <a:lnTo>
                  <a:pt x="4985" y="3844"/>
                </a:lnTo>
                <a:lnTo>
                  <a:pt x="4985" y="3844"/>
                </a:lnTo>
                <a:lnTo>
                  <a:pt x="4985" y="3844"/>
                </a:lnTo>
                <a:lnTo>
                  <a:pt x="4971" y="3871"/>
                </a:lnTo>
                <a:lnTo>
                  <a:pt x="4971" y="3872"/>
                </a:lnTo>
                <a:lnTo>
                  <a:pt x="4970" y="3874"/>
                </a:lnTo>
                <a:lnTo>
                  <a:pt x="4958" y="3906"/>
                </a:lnTo>
                <a:lnTo>
                  <a:pt x="4958" y="3906"/>
                </a:lnTo>
                <a:lnTo>
                  <a:pt x="4958" y="3907"/>
                </a:lnTo>
                <a:lnTo>
                  <a:pt x="4947" y="3940"/>
                </a:lnTo>
                <a:lnTo>
                  <a:pt x="4947" y="3940"/>
                </a:lnTo>
                <a:lnTo>
                  <a:pt x="4947" y="3940"/>
                </a:lnTo>
                <a:lnTo>
                  <a:pt x="4936" y="3974"/>
                </a:lnTo>
                <a:lnTo>
                  <a:pt x="4935" y="3975"/>
                </a:lnTo>
                <a:lnTo>
                  <a:pt x="4935" y="3976"/>
                </a:lnTo>
                <a:lnTo>
                  <a:pt x="4926" y="4016"/>
                </a:lnTo>
                <a:lnTo>
                  <a:pt x="4926" y="4016"/>
                </a:lnTo>
                <a:lnTo>
                  <a:pt x="4926" y="4017"/>
                </a:lnTo>
                <a:lnTo>
                  <a:pt x="4918" y="4057"/>
                </a:lnTo>
                <a:lnTo>
                  <a:pt x="4918" y="4057"/>
                </a:lnTo>
                <a:lnTo>
                  <a:pt x="4918" y="4057"/>
                </a:lnTo>
                <a:lnTo>
                  <a:pt x="4910" y="4102"/>
                </a:lnTo>
                <a:lnTo>
                  <a:pt x="4910" y="4103"/>
                </a:lnTo>
                <a:lnTo>
                  <a:pt x="4910" y="4103"/>
                </a:lnTo>
                <a:lnTo>
                  <a:pt x="4903" y="4150"/>
                </a:lnTo>
                <a:lnTo>
                  <a:pt x="4903" y="4151"/>
                </a:lnTo>
                <a:lnTo>
                  <a:pt x="4903" y="4151"/>
                </a:lnTo>
                <a:lnTo>
                  <a:pt x="4898" y="4201"/>
                </a:lnTo>
                <a:lnTo>
                  <a:pt x="4898" y="4201"/>
                </a:lnTo>
                <a:lnTo>
                  <a:pt x="4898" y="4201"/>
                </a:lnTo>
                <a:lnTo>
                  <a:pt x="4893" y="4253"/>
                </a:lnTo>
                <a:lnTo>
                  <a:pt x="4893" y="4254"/>
                </a:lnTo>
                <a:lnTo>
                  <a:pt x="4893" y="4255"/>
                </a:lnTo>
                <a:lnTo>
                  <a:pt x="4890" y="4310"/>
                </a:lnTo>
                <a:lnTo>
                  <a:pt x="4890" y="4310"/>
                </a:lnTo>
                <a:lnTo>
                  <a:pt x="4890" y="4311"/>
                </a:lnTo>
                <a:lnTo>
                  <a:pt x="4889" y="4368"/>
                </a:lnTo>
                <a:lnTo>
                  <a:pt x="4889" y="4368"/>
                </a:lnTo>
                <a:lnTo>
                  <a:pt x="4889" y="4368"/>
                </a:lnTo>
                <a:lnTo>
                  <a:pt x="4888" y="4430"/>
                </a:lnTo>
                <a:lnTo>
                  <a:pt x="4887" y="4430"/>
                </a:lnTo>
                <a:lnTo>
                  <a:pt x="4888" y="4430"/>
                </a:lnTo>
                <a:lnTo>
                  <a:pt x="4889" y="4490"/>
                </a:lnTo>
                <a:lnTo>
                  <a:pt x="4889" y="4490"/>
                </a:lnTo>
                <a:lnTo>
                  <a:pt x="4889" y="4490"/>
                </a:lnTo>
                <a:lnTo>
                  <a:pt x="4890" y="4547"/>
                </a:lnTo>
                <a:lnTo>
                  <a:pt x="4890" y="4548"/>
                </a:lnTo>
                <a:lnTo>
                  <a:pt x="4890" y="4548"/>
                </a:lnTo>
                <a:lnTo>
                  <a:pt x="4893" y="4603"/>
                </a:lnTo>
                <a:lnTo>
                  <a:pt x="4893" y="4604"/>
                </a:lnTo>
                <a:lnTo>
                  <a:pt x="4893" y="4604"/>
                </a:lnTo>
                <a:lnTo>
                  <a:pt x="4897" y="4656"/>
                </a:lnTo>
                <a:lnTo>
                  <a:pt x="4897" y="4656"/>
                </a:lnTo>
                <a:lnTo>
                  <a:pt x="4897" y="4657"/>
                </a:lnTo>
                <a:lnTo>
                  <a:pt x="4902" y="4704"/>
                </a:lnTo>
                <a:lnTo>
                  <a:pt x="4902" y="4704"/>
                </a:lnTo>
                <a:lnTo>
                  <a:pt x="4902" y="4705"/>
                </a:lnTo>
                <a:lnTo>
                  <a:pt x="4908" y="4750"/>
                </a:lnTo>
                <a:lnTo>
                  <a:pt x="4908" y="4750"/>
                </a:lnTo>
                <a:lnTo>
                  <a:pt x="4908" y="4750"/>
                </a:lnTo>
                <a:lnTo>
                  <a:pt x="4915" y="4795"/>
                </a:lnTo>
                <a:lnTo>
                  <a:pt x="4915" y="4796"/>
                </a:lnTo>
                <a:lnTo>
                  <a:pt x="4915" y="4796"/>
                </a:lnTo>
                <a:lnTo>
                  <a:pt x="4923" y="4836"/>
                </a:lnTo>
                <a:lnTo>
                  <a:pt x="4923" y="4837"/>
                </a:lnTo>
                <a:lnTo>
                  <a:pt x="4923" y="4837"/>
                </a:lnTo>
                <a:lnTo>
                  <a:pt x="4932" y="4874"/>
                </a:lnTo>
                <a:lnTo>
                  <a:pt x="4932" y="4874"/>
                </a:lnTo>
                <a:lnTo>
                  <a:pt x="4932" y="4875"/>
                </a:lnTo>
                <a:lnTo>
                  <a:pt x="4941" y="4910"/>
                </a:lnTo>
                <a:lnTo>
                  <a:pt x="4942" y="4911"/>
                </a:lnTo>
                <a:lnTo>
                  <a:pt x="4942" y="4912"/>
                </a:lnTo>
                <a:lnTo>
                  <a:pt x="4953" y="4944"/>
                </a:lnTo>
                <a:lnTo>
                  <a:pt x="4953" y="4944"/>
                </a:lnTo>
                <a:lnTo>
                  <a:pt x="4953" y="4944"/>
                </a:lnTo>
                <a:lnTo>
                  <a:pt x="4964" y="4974"/>
                </a:lnTo>
                <a:lnTo>
                  <a:pt x="4964" y="4975"/>
                </a:lnTo>
                <a:lnTo>
                  <a:pt x="4965" y="4976"/>
                </a:lnTo>
                <a:lnTo>
                  <a:pt x="4977" y="5003"/>
                </a:lnTo>
                <a:lnTo>
                  <a:pt x="4977" y="5004"/>
                </a:lnTo>
                <a:lnTo>
                  <a:pt x="4978" y="5005"/>
                </a:lnTo>
                <a:lnTo>
                  <a:pt x="4992" y="5030"/>
                </a:lnTo>
                <a:lnTo>
                  <a:pt x="4992" y="5030"/>
                </a:lnTo>
                <a:lnTo>
                  <a:pt x="4992" y="5030"/>
                </a:lnTo>
                <a:lnTo>
                  <a:pt x="5005" y="5052"/>
                </a:lnTo>
                <a:lnTo>
                  <a:pt x="5006" y="5054"/>
                </a:lnTo>
                <a:lnTo>
                  <a:pt x="5007" y="5055"/>
                </a:lnTo>
                <a:lnTo>
                  <a:pt x="5022" y="5075"/>
                </a:lnTo>
                <a:lnTo>
                  <a:pt x="5022" y="5075"/>
                </a:lnTo>
                <a:lnTo>
                  <a:pt x="5023" y="5076"/>
                </a:lnTo>
                <a:lnTo>
                  <a:pt x="5038" y="5094"/>
                </a:lnTo>
                <a:lnTo>
                  <a:pt x="5039" y="5095"/>
                </a:lnTo>
                <a:lnTo>
                  <a:pt x="5040" y="5096"/>
                </a:lnTo>
                <a:lnTo>
                  <a:pt x="5056" y="5111"/>
                </a:lnTo>
                <a:lnTo>
                  <a:pt x="5057" y="5113"/>
                </a:lnTo>
                <a:lnTo>
                  <a:pt x="5059" y="5114"/>
                </a:lnTo>
                <a:lnTo>
                  <a:pt x="5077" y="5126"/>
                </a:lnTo>
                <a:lnTo>
                  <a:pt x="5093" y="5138"/>
                </a:lnTo>
                <a:lnTo>
                  <a:pt x="5096" y="5140"/>
                </a:lnTo>
                <a:lnTo>
                  <a:pt x="5099" y="5142"/>
                </a:lnTo>
                <a:lnTo>
                  <a:pt x="5117" y="5149"/>
                </a:lnTo>
                <a:lnTo>
                  <a:pt x="5119" y="5149"/>
                </a:lnTo>
                <a:lnTo>
                  <a:pt x="5120" y="5150"/>
                </a:lnTo>
                <a:lnTo>
                  <a:pt x="5138" y="5155"/>
                </a:lnTo>
                <a:lnTo>
                  <a:pt x="5138" y="5155"/>
                </a:lnTo>
                <a:lnTo>
                  <a:pt x="5139" y="5155"/>
                </a:lnTo>
                <a:lnTo>
                  <a:pt x="5159" y="5160"/>
                </a:lnTo>
                <a:lnTo>
                  <a:pt x="5162" y="5161"/>
                </a:lnTo>
                <a:lnTo>
                  <a:pt x="5165" y="5161"/>
                </a:lnTo>
                <a:lnTo>
                  <a:pt x="5185" y="5161"/>
                </a:lnTo>
                <a:moveTo>
                  <a:pt x="5710" y="3688"/>
                </a:moveTo>
                <a:lnTo>
                  <a:pt x="5708" y="3687"/>
                </a:lnTo>
                <a:lnTo>
                  <a:pt x="5706" y="3688"/>
                </a:lnTo>
                <a:lnTo>
                  <a:pt x="5677" y="3690"/>
                </a:lnTo>
                <a:lnTo>
                  <a:pt x="5673" y="3690"/>
                </a:lnTo>
                <a:lnTo>
                  <a:pt x="5670" y="3691"/>
                </a:lnTo>
                <a:lnTo>
                  <a:pt x="5643" y="3701"/>
                </a:lnTo>
                <a:lnTo>
                  <a:pt x="5641" y="3702"/>
                </a:lnTo>
                <a:lnTo>
                  <a:pt x="5640" y="3702"/>
                </a:lnTo>
                <a:lnTo>
                  <a:pt x="5614" y="3715"/>
                </a:lnTo>
                <a:lnTo>
                  <a:pt x="5612" y="3716"/>
                </a:lnTo>
                <a:lnTo>
                  <a:pt x="5610" y="3718"/>
                </a:lnTo>
                <a:lnTo>
                  <a:pt x="5597" y="3728"/>
                </a:lnTo>
                <a:lnTo>
                  <a:pt x="5596" y="3728"/>
                </a:lnTo>
                <a:lnTo>
                  <a:pt x="5596" y="3729"/>
                </a:lnTo>
                <a:lnTo>
                  <a:pt x="5584" y="3739"/>
                </a:lnTo>
                <a:lnTo>
                  <a:pt x="5583" y="3740"/>
                </a:lnTo>
                <a:lnTo>
                  <a:pt x="5581" y="3741"/>
                </a:lnTo>
                <a:lnTo>
                  <a:pt x="5570" y="3753"/>
                </a:lnTo>
                <a:lnTo>
                  <a:pt x="5569" y="3754"/>
                </a:lnTo>
                <a:lnTo>
                  <a:pt x="5569" y="3755"/>
                </a:lnTo>
                <a:lnTo>
                  <a:pt x="5558" y="3770"/>
                </a:lnTo>
                <a:lnTo>
                  <a:pt x="5546" y="3784"/>
                </a:lnTo>
                <a:lnTo>
                  <a:pt x="5546" y="3785"/>
                </a:lnTo>
                <a:lnTo>
                  <a:pt x="5546" y="3785"/>
                </a:lnTo>
                <a:lnTo>
                  <a:pt x="5535" y="3800"/>
                </a:lnTo>
                <a:lnTo>
                  <a:pt x="5534" y="3801"/>
                </a:lnTo>
                <a:lnTo>
                  <a:pt x="5533" y="3803"/>
                </a:lnTo>
                <a:lnTo>
                  <a:pt x="5523" y="3820"/>
                </a:lnTo>
                <a:lnTo>
                  <a:pt x="5523" y="3820"/>
                </a:lnTo>
                <a:lnTo>
                  <a:pt x="5522" y="3821"/>
                </a:lnTo>
                <a:lnTo>
                  <a:pt x="5512" y="3841"/>
                </a:lnTo>
                <a:lnTo>
                  <a:pt x="5512" y="3842"/>
                </a:lnTo>
                <a:lnTo>
                  <a:pt x="5512" y="3842"/>
                </a:lnTo>
                <a:lnTo>
                  <a:pt x="5493" y="3884"/>
                </a:lnTo>
                <a:lnTo>
                  <a:pt x="5493" y="3885"/>
                </a:lnTo>
                <a:lnTo>
                  <a:pt x="5492" y="3885"/>
                </a:lnTo>
                <a:lnTo>
                  <a:pt x="5483" y="3908"/>
                </a:lnTo>
                <a:lnTo>
                  <a:pt x="5483" y="3909"/>
                </a:lnTo>
                <a:lnTo>
                  <a:pt x="5483" y="3909"/>
                </a:lnTo>
                <a:lnTo>
                  <a:pt x="5474" y="3934"/>
                </a:lnTo>
                <a:lnTo>
                  <a:pt x="5474" y="3935"/>
                </a:lnTo>
                <a:lnTo>
                  <a:pt x="5474" y="3935"/>
                </a:lnTo>
                <a:lnTo>
                  <a:pt x="5466" y="3962"/>
                </a:lnTo>
                <a:lnTo>
                  <a:pt x="5465" y="3963"/>
                </a:lnTo>
                <a:lnTo>
                  <a:pt x="5465" y="3963"/>
                </a:lnTo>
                <a:lnTo>
                  <a:pt x="5458" y="3990"/>
                </a:lnTo>
                <a:lnTo>
                  <a:pt x="5458" y="3991"/>
                </a:lnTo>
                <a:lnTo>
                  <a:pt x="5458" y="3991"/>
                </a:lnTo>
                <a:lnTo>
                  <a:pt x="5452" y="4019"/>
                </a:lnTo>
                <a:lnTo>
                  <a:pt x="5452" y="4020"/>
                </a:lnTo>
                <a:lnTo>
                  <a:pt x="5452" y="4020"/>
                </a:lnTo>
                <a:lnTo>
                  <a:pt x="5446" y="4050"/>
                </a:lnTo>
                <a:lnTo>
                  <a:pt x="5446" y="4050"/>
                </a:lnTo>
                <a:lnTo>
                  <a:pt x="5446" y="4050"/>
                </a:lnTo>
                <a:lnTo>
                  <a:pt x="5440" y="4082"/>
                </a:lnTo>
                <a:lnTo>
                  <a:pt x="5440" y="4083"/>
                </a:lnTo>
                <a:lnTo>
                  <a:pt x="5440" y="4083"/>
                </a:lnTo>
                <a:lnTo>
                  <a:pt x="5435" y="4115"/>
                </a:lnTo>
                <a:lnTo>
                  <a:pt x="5435" y="4115"/>
                </a:lnTo>
                <a:lnTo>
                  <a:pt x="5435" y="4116"/>
                </a:lnTo>
                <a:lnTo>
                  <a:pt x="5427" y="4188"/>
                </a:lnTo>
                <a:lnTo>
                  <a:pt x="5427" y="4189"/>
                </a:lnTo>
                <a:lnTo>
                  <a:pt x="5427" y="4189"/>
                </a:lnTo>
                <a:lnTo>
                  <a:pt x="5422" y="4264"/>
                </a:lnTo>
                <a:lnTo>
                  <a:pt x="5422" y="4264"/>
                </a:lnTo>
                <a:lnTo>
                  <a:pt x="5422" y="4265"/>
                </a:lnTo>
                <a:lnTo>
                  <a:pt x="5418" y="4347"/>
                </a:lnTo>
                <a:lnTo>
                  <a:pt x="5418" y="4347"/>
                </a:lnTo>
                <a:lnTo>
                  <a:pt x="5418" y="4348"/>
                </a:lnTo>
                <a:lnTo>
                  <a:pt x="5417" y="4435"/>
                </a:lnTo>
                <a:lnTo>
                  <a:pt x="5416" y="4435"/>
                </a:lnTo>
                <a:lnTo>
                  <a:pt x="5417" y="4435"/>
                </a:lnTo>
                <a:lnTo>
                  <a:pt x="5418" y="4492"/>
                </a:lnTo>
                <a:lnTo>
                  <a:pt x="5418" y="4492"/>
                </a:lnTo>
                <a:lnTo>
                  <a:pt x="5418" y="4492"/>
                </a:lnTo>
                <a:lnTo>
                  <a:pt x="5419" y="4547"/>
                </a:lnTo>
                <a:lnTo>
                  <a:pt x="5419" y="4548"/>
                </a:lnTo>
                <a:lnTo>
                  <a:pt x="5419" y="4549"/>
                </a:lnTo>
                <a:lnTo>
                  <a:pt x="5422" y="4601"/>
                </a:lnTo>
                <a:lnTo>
                  <a:pt x="5422" y="4601"/>
                </a:lnTo>
                <a:lnTo>
                  <a:pt x="5422" y="4602"/>
                </a:lnTo>
                <a:lnTo>
                  <a:pt x="5427" y="4652"/>
                </a:lnTo>
                <a:lnTo>
                  <a:pt x="5427" y="4652"/>
                </a:lnTo>
                <a:lnTo>
                  <a:pt x="5427" y="4652"/>
                </a:lnTo>
                <a:lnTo>
                  <a:pt x="5432" y="4699"/>
                </a:lnTo>
                <a:lnTo>
                  <a:pt x="5432" y="4699"/>
                </a:lnTo>
                <a:lnTo>
                  <a:pt x="5432" y="4699"/>
                </a:lnTo>
                <a:lnTo>
                  <a:pt x="5438" y="4747"/>
                </a:lnTo>
                <a:lnTo>
                  <a:pt x="5438" y="4748"/>
                </a:lnTo>
                <a:lnTo>
                  <a:pt x="5438" y="4749"/>
                </a:lnTo>
                <a:lnTo>
                  <a:pt x="5446" y="4791"/>
                </a:lnTo>
                <a:lnTo>
                  <a:pt x="5446" y="4791"/>
                </a:lnTo>
                <a:lnTo>
                  <a:pt x="5446" y="4791"/>
                </a:lnTo>
                <a:lnTo>
                  <a:pt x="5454" y="4831"/>
                </a:lnTo>
                <a:lnTo>
                  <a:pt x="5454" y="4832"/>
                </a:lnTo>
                <a:lnTo>
                  <a:pt x="5454" y="4832"/>
                </a:lnTo>
                <a:lnTo>
                  <a:pt x="5463" y="4869"/>
                </a:lnTo>
                <a:lnTo>
                  <a:pt x="5463" y="4870"/>
                </a:lnTo>
                <a:lnTo>
                  <a:pt x="5464" y="4871"/>
                </a:lnTo>
                <a:lnTo>
                  <a:pt x="5475" y="4906"/>
                </a:lnTo>
                <a:lnTo>
                  <a:pt x="5475" y="4907"/>
                </a:lnTo>
                <a:lnTo>
                  <a:pt x="5475" y="4907"/>
                </a:lnTo>
                <a:lnTo>
                  <a:pt x="5487" y="4939"/>
                </a:lnTo>
                <a:lnTo>
                  <a:pt x="5499" y="4971"/>
                </a:lnTo>
                <a:lnTo>
                  <a:pt x="5500" y="4972"/>
                </a:lnTo>
                <a:lnTo>
                  <a:pt x="5500" y="4973"/>
                </a:lnTo>
                <a:lnTo>
                  <a:pt x="5513" y="5001"/>
                </a:lnTo>
                <a:lnTo>
                  <a:pt x="5513" y="5002"/>
                </a:lnTo>
                <a:lnTo>
                  <a:pt x="5513" y="5002"/>
                </a:lnTo>
                <a:lnTo>
                  <a:pt x="5526" y="5027"/>
                </a:lnTo>
                <a:lnTo>
                  <a:pt x="5527" y="5029"/>
                </a:lnTo>
                <a:lnTo>
                  <a:pt x="5528" y="5030"/>
                </a:lnTo>
                <a:lnTo>
                  <a:pt x="5543" y="5052"/>
                </a:lnTo>
                <a:lnTo>
                  <a:pt x="5544" y="5053"/>
                </a:lnTo>
                <a:lnTo>
                  <a:pt x="5544" y="5054"/>
                </a:lnTo>
                <a:lnTo>
                  <a:pt x="5560" y="5074"/>
                </a:lnTo>
                <a:lnTo>
                  <a:pt x="5561" y="5074"/>
                </a:lnTo>
                <a:lnTo>
                  <a:pt x="5562" y="5075"/>
                </a:lnTo>
                <a:lnTo>
                  <a:pt x="5578" y="5092"/>
                </a:lnTo>
                <a:lnTo>
                  <a:pt x="5579" y="5093"/>
                </a:lnTo>
                <a:lnTo>
                  <a:pt x="5579" y="5094"/>
                </a:lnTo>
                <a:lnTo>
                  <a:pt x="5596" y="5109"/>
                </a:lnTo>
                <a:lnTo>
                  <a:pt x="5613" y="5124"/>
                </a:lnTo>
                <a:lnTo>
                  <a:pt x="5616" y="5126"/>
                </a:lnTo>
                <a:lnTo>
                  <a:pt x="5619" y="5127"/>
                </a:lnTo>
                <a:lnTo>
                  <a:pt x="5637" y="5137"/>
                </a:lnTo>
                <a:lnTo>
                  <a:pt x="5655" y="5147"/>
                </a:lnTo>
                <a:lnTo>
                  <a:pt x="5658" y="5149"/>
                </a:lnTo>
                <a:lnTo>
                  <a:pt x="5661" y="5150"/>
                </a:lnTo>
                <a:lnTo>
                  <a:pt x="5680" y="5155"/>
                </a:lnTo>
                <a:lnTo>
                  <a:pt x="5680" y="5155"/>
                </a:lnTo>
                <a:lnTo>
                  <a:pt x="5681" y="5155"/>
                </a:lnTo>
                <a:lnTo>
                  <a:pt x="5701" y="5160"/>
                </a:lnTo>
                <a:lnTo>
                  <a:pt x="5704" y="5161"/>
                </a:lnTo>
                <a:lnTo>
                  <a:pt x="5707" y="5161"/>
                </a:lnTo>
                <a:lnTo>
                  <a:pt x="5728" y="5161"/>
                </a:lnTo>
                <a:lnTo>
                  <a:pt x="5729" y="5161"/>
                </a:lnTo>
                <a:lnTo>
                  <a:pt x="5730" y="5160"/>
                </a:lnTo>
                <a:lnTo>
                  <a:pt x="5762" y="5158"/>
                </a:lnTo>
                <a:lnTo>
                  <a:pt x="5762" y="5158"/>
                </a:lnTo>
                <a:lnTo>
                  <a:pt x="5763" y="5158"/>
                </a:lnTo>
                <a:lnTo>
                  <a:pt x="5792" y="5155"/>
                </a:lnTo>
                <a:lnTo>
                  <a:pt x="5794" y="5155"/>
                </a:lnTo>
                <a:lnTo>
                  <a:pt x="5796" y="5155"/>
                </a:lnTo>
                <a:lnTo>
                  <a:pt x="5823" y="5148"/>
                </a:lnTo>
                <a:lnTo>
                  <a:pt x="5827" y="5147"/>
                </a:lnTo>
                <a:lnTo>
                  <a:pt x="5831" y="5144"/>
                </a:lnTo>
                <a:lnTo>
                  <a:pt x="5841" y="5137"/>
                </a:lnTo>
                <a:lnTo>
                  <a:pt x="5850" y="5133"/>
                </a:lnTo>
                <a:lnTo>
                  <a:pt x="5851" y="5133"/>
                </a:lnTo>
                <a:lnTo>
                  <a:pt x="5851" y="5133"/>
                </a:lnTo>
                <a:lnTo>
                  <a:pt x="5862" y="5128"/>
                </a:lnTo>
                <a:lnTo>
                  <a:pt x="5864" y="5127"/>
                </a:lnTo>
                <a:lnTo>
                  <a:pt x="5865" y="5126"/>
                </a:lnTo>
                <a:lnTo>
                  <a:pt x="5876" y="5119"/>
                </a:lnTo>
                <a:lnTo>
                  <a:pt x="5876" y="5119"/>
                </a:lnTo>
                <a:lnTo>
                  <a:pt x="5877" y="5119"/>
                </a:lnTo>
                <a:lnTo>
                  <a:pt x="5889" y="5111"/>
                </a:lnTo>
                <a:lnTo>
                  <a:pt x="5890" y="5110"/>
                </a:lnTo>
                <a:lnTo>
                  <a:pt x="5892" y="5109"/>
                </a:lnTo>
                <a:lnTo>
                  <a:pt x="5903" y="5099"/>
                </a:lnTo>
                <a:lnTo>
                  <a:pt x="5903" y="5098"/>
                </a:lnTo>
                <a:lnTo>
                  <a:pt x="5903" y="5098"/>
                </a:lnTo>
                <a:lnTo>
                  <a:pt x="5924" y="5078"/>
                </a:lnTo>
                <a:lnTo>
                  <a:pt x="5925" y="5078"/>
                </a:lnTo>
                <a:lnTo>
                  <a:pt x="5925" y="5077"/>
                </a:lnTo>
                <a:lnTo>
                  <a:pt x="5946" y="5055"/>
                </a:lnTo>
                <a:lnTo>
                  <a:pt x="5954" y="5048"/>
                </a:lnTo>
                <a:lnTo>
                  <a:pt x="5954" y="5037"/>
                </a:lnTo>
                <a:lnTo>
                  <a:pt x="5954" y="4753"/>
                </a:lnTo>
                <a:lnTo>
                  <a:pt x="5954" y="4687"/>
                </a:lnTo>
                <a:lnTo>
                  <a:pt x="5908" y="4735"/>
                </a:lnTo>
                <a:lnTo>
                  <a:pt x="5886" y="4757"/>
                </a:lnTo>
                <a:lnTo>
                  <a:pt x="5866" y="4775"/>
                </a:lnTo>
                <a:lnTo>
                  <a:pt x="5844" y="4792"/>
                </a:lnTo>
                <a:lnTo>
                  <a:pt x="5826" y="4805"/>
                </a:lnTo>
                <a:lnTo>
                  <a:pt x="5817" y="4809"/>
                </a:lnTo>
                <a:lnTo>
                  <a:pt x="5815" y="4810"/>
                </a:lnTo>
                <a:lnTo>
                  <a:pt x="5812" y="4812"/>
                </a:lnTo>
                <a:lnTo>
                  <a:pt x="5806" y="4816"/>
                </a:lnTo>
                <a:lnTo>
                  <a:pt x="5801" y="4817"/>
                </a:lnTo>
                <a:lnTo>
                  <a:pt x="5798" y="4817"/>
                </a:lnTo>
                <a:lnTo>
                  <a:pt x="5796" y="4819"/>
                </a:lnTo>
                <a:lnTo>
                  <a:pt x="5788" y="4822"/>
                </a:lnTo>
                <a:lnTo>
                  <a:pt x="5767" y="4824"/>
                </a:lnTo>
                <a:lnTo>
                  <a:pt x="5766" y="4824"/>
                </a:lnTo>
                <a:lnTo>
                  <a:pt x="5766" y="4824"/>
                </a:lnTo>
                <a:lnTo>
                  <a:pt x="5745" y="4826"/>
                </a:lnTo>
                <a:lnTo>
                  <a:pt x="5733" y="4824"/>
                </a:lnTo>
                <a:lnTo>
                  <a:pt x="5732" y="4824"/>
                </a:lnTo>
                <a:lnTo>
                  <a:pt x="5731" y="4824"/>
                </a:lnTo>
                <a:lnTo>
                  <a:pt x="5719" y="4822"/>
                </a:lnTo>
                <a:lnTo>
                  <a:pt x="5711" y="4818"/>
                </a:lnTo>
                <a:lnTo>
                  <a:pt x="5700" y="4810"/>
                </a:lnTo>
                <a:lnTo>
                  <a:pt x="5700" y="4810"/>
                </a:lnTo>
                <a:lnTo>
                  <a:pt x="5699" y="4809"/>
                </a:lnTo>
                <a:lnTo>
                  <a:pt x="5696" y="4807"/>
                </a:lnTo>
                <a:lnTo>
                  <a:pt x="5692" y="4802"/>
                </a:lnTo>
                <a:lnTo>
                  <a:pt x="5692" y="4801"/>
                </a:lnTo>
                <a:lnTo>
                  <a:pt x="5691" y="4801"/>
                </a:lnTo>
                <a:lnTo>
                  <a:pt x="5686" y="4795"/>
                </a:lnTo>
                <a:lnTo>
                  <a:pt x="5683" y="4790"/>
                </a:lnTo>
                <a:lnTo>
                  <a:pt x="5679" y="4781"/>
                </a:lnTo>
                <a:lnTo>
                  <a:pt x="5678" y="4779"/>
                </a:lnTo>
                <a:lnTo>
                  <a:pt x="5677" y="4778"/>
                </a:lnTo>
                <a:lnTo>
                  <a:pt x="5671" y="4770"/>
                </a:lnTo>
                <a:lnTo>
                  <a:pt x="5669" y="4763"/>
                </a:lnTo>
                <a:lnTo>
                  <a:pt x="5668" y="4762"/>
                </a:lnTo>
                <a:lnTo>
                  <a:pt x="5668" y="4761"/>
                </a:lnTo>
                <a:lnTo>
                  <a:pt x="5664" y="4753"/>
                </a:lnTo>
                <a:lnTo>
                  <a:pt x="5660" y="4743"/>
                </a:lnTo>
                <a:lnTo>
                  <a:pt x="5660" y="4742"/>
                </a:lnTo>
                <a:lnTo>
                  <a:pt x="5660" y="4741"/>
                </a:lnTo>
                <a:lnTo>
                  <a:pt x="5656" y="4732"/>
                </a:lnTo>
                <a:lnTo>
                  <a:pt x="5652" y="4721"/>
                </a:lnTo>
                <a:lnTo>
                  <a:pt x="5649" y="4708"/>
                </a:lnTo>
                <a:lnTo>
                  <a:pt x="5646" y="4695"/>
                </a:lnTo>
                <a:lnTo>
                  <a:pt x="5646" y="4695"/>
                </a:lnTo>
                <a:lnTo>
                  <a:pt x="5646" y="4695"/>
                </a:lnTo>
                <a:lnTo>
                  <a:pt x="5643" y="4683"/>
                </a:lnTo>
                <a:lnTo>
                  <a:pt x="5637" y="4655"/>
                </a:lnTo>
                <a:lnTo>
                  <a:pt x="5633" y="4624"/>
                </a:lnTo>
                <a:lnTo>
                  <a:pt x="5630" y="4592"/>
                </a:lnTo>
                <a:lnTo>
                  <a:pt x="5627" y="4556"/>
                </a:lnTo>
                <a:lnTo>
                  <a:pt x="5627" y="4547"/>
                </a:lnTo>
                <a:lnTo>
                  <a:pt x="5959" y="4547"/>
                </a:lnTo>
                <a:lnTo>
                  <a:pt x="5985" y="4547"/>
                </a:lnTo>
                <a:lnTo>
                  <a:pt x="5985" y="4520"/>
                </a:lnTo>
                <a:lnTo>
                  <a:pt x="5985" y="4336"/>
                </a:lnTo>
                <a:lnTo>
                  <a:pt x="5985" y="4336"/>
                </a:lnTo>
                <a:lnTo>
                  <a:pt x="5985" y="4336"/>
                </a:lnTo>
                <a:lnTo>
                  <a:pt x="5984" y="4264"/>
                </a:lnTo>
                <a:lnTo>
                  <a:pt x="5984" y="4263"/>
                </a:lnTo>
                <a:lnTo>
                  <a:pt x="5984" y="4263"/>
                </a:lnTo>
                <a:lnTo>
                  <a:pt x="5981" y="4193"/>
                </a:lnTo>
                <a:lnTo>
                  <a:pt x="5981" y="4192"/>
                </a:lnTo>
                <a:lnTo>
                  <a:pt x="5981" y="4192"/>
                </a:lnTo>
                <a:lnTo>
                  <a:pt x="5976" y="4130"/>
                </a:lnTo>
                <a:lnTo>
                  <a:pt x="5976" y="4129"/>
                </a:lnTo>
                <a:lnTo>
                  <a:pt x="5976" y="4129"/>
                </a:lnTo>
                <a:lnTo>
                  <a:pt x="5969" y="4069"/>
                </a:lnTo>
                <a:lnTo>
                  <a:pt x="5969" y="4068"/>
                </a:lnTo>
                <a:lnTo>
                  <a:pt x="5969" y="4068"/>
                </a:lnTo>
                <a:lnTo>
                  <a:pt x="5964" y="4038"/>
                </a:lnTo>
                <a:lnTo>
                  <a:pt x="5964" y="4037"/>
                </a:lnTo>
                <a:lnTo>
                  <a:pt x="5964" y="4036"/>
                </a:lnTo>
                <a:lnTo>
                  <a:pt x="5958" y="4010"/>
                </a:lnTo>
                <a:lnTo>
                  <a:pt x="5953" y="3985"/>
                </a:lnTo>
                <a:lnTo>
                  <a:pt x="5953" y="3984"/>
                </a:lnTo>
                <a:lnTo>
                  <a:pt x="5953" y="3984"/>
                </a:lnTo>
                <a:lnTo>
                  <a:pt x="5947" y="3959"/>
                </a:lnTo>
                <a:lnTo>
                  <a:pt x="5947" y="3958"/>
                </a:lnTo>
                <a:lnTo>
                  <a:pt x="5947" y="3958"/>
                </a:lnTo>
                <a:lnTo>
                  <a:pt x="5940" y="3933"/>
                </a:lnTo>
                <a:lnTo>
                  <a:pt x="5939" y="3932"/>
                </a:lnTo>
                <a:lnTo>
                  <a:pt x="5939" y="3932"/>
                </a:lnTo>
                <a:lnTo>
                  <a:pt x="5932" y="3910"/>
                </a:lnTo>
                <a:lnTo>
                  <a:pt x="5925" y="3887"/>
                </a:lnTo>
                <a:lnTo>
                  <a:pt x="5925" y="3886"/>
                </a:lnTo>
                <a:lnTo>
                  <a:pt x="5924" y="3885"/>
                </a:lnTo>
                <a:lnTo>
                  <a:pt x="5917" y="3866"/>
                </a:lnTo>
                <a:lnTo>
                  <a:pt x="5909" y="3846"/>
                </a:lnTo>
                <a:lnTo>
                  <a:pt x="5908" y="3845"/>
                </a:lnTo>
                <a:lnTo>
                  <a:pt x="5908" y="3844"/>
                </a:lnTo>
                <a:lnTo>
                  <a:pt x="5899" y="3826"/>
                </a:lnTo>
                <a:lnTo>
                  <a:pt x="5898" y="3825"/>
                </a:lnTo>
                <a:lnTo>
                  <a:pt x="5898" y="3825"/>
                </a:lnTo>
                <a:lnTo>
                  <a:pt x="5888" y="3808"/>
                </a:lnTo>
                <a:lnTo>
                  <a:pt x="5887" y="3807"/>
                </a:lnTo>
                <a:lnTo>
                  <a:pt x="5887" y="3806"/>
                </a:lnTo>
                <a:lnTo>
                  <a:pt x="5877" y="3791"/>
                </a:lnTo>
                <a:lnTo>
                  <a:pt x="5867" y="3776"/>
                </a:lnTo>
                <a:lnTo>
                  <a:pt x="5866" y="3775"/>
                </a:lnTo>
                <a:lnTo>
                  <a:pt x="5865" y="3773"/>
                </a:lnTo>
                <a:lnTo>
                  <a:pt x="5854" y="3762"/>
                </a:lnTo>
                <a:lnTo>
                  <a:pt x="5845" y="3750"/>
                </a:lnTo>
                <a:lnTo>
                  <a:pt x="5844" y="3749"/>
                </a:lnTo>
                <a:lnTo>
                  <a:pt x="5844" y="3748"/>
                </a:lnTo>
                <a:lnTo>
                  <a:pt x="5833" y="3736"/>
                </a:lnTo>
                <a:lnTo>
                  <a:pt x="5831" y="3734"/>
                </a:lnTo>
                <a:lnTo>
                  <a:pt x="5828" y="3732"/>
                </a:lnTo>
                <a:lnTo>
                  <a:pt x="5803" y="3714"/>
                </a:lnTo>
                <a:lnTo>
                  <a:pt x="5802" y="3713"/>
                </a:lnTo>
                <a:lnTo>
                  <a:pt x="5799" y="3712"/>
                </a:lnTo>
                <a:lnTo>
                  <a:pt x="5774" y="3700"/>
                </a:lnTo>
                <a:lnTo>
                  <a:pt x="5773" y="3699"/>
                </a:lnTo>
                <a:lnTo>
                  <a:pt x="5771" y="3699"/>
                </a:lnTo>
                <a:lnTo>
                  <a:pt x="5745" y="3691"/>
                </a:lnTo>
                <a:lnTo>
                  <a:pt x="5742" y="3690"/>
                </a:lnTo>
                <a:lnTo>
                  <a:pt x="5739" y="3690"/>
                </a:lnTo>
                <a:lnTo>
                  <a:pt x="5710" y="3688"/>
                </a:lnTo>
                <a:moveTo>
                  <a:pt x="6661" y="3688"/>
                </a:moveTo>
                <a:lnTo>
                  <a:pt x="6660" y="3688"/>
                </a:lnTo>
                <a:lnTo>
                  <a:pt x="6659" y="3688"/>
                </a:lnTo>
                <a:lnTo>
                  <a:pt x="6643" y="3688"/>
                </a:lnTo>
                <a:lnTo>
                  <a:pt x="6638" y="3688"/>
                </a:lnTo>
                <a:lnTo>
                  <a:pt x="6634" y="3689"/>
                </a:lnTo>
                <a:lnTo>
                  <a:pt x="6622" y="3693"/>
                </a:lnTo>
                <a:lnTo>
                  <a:pt x="6612" y="3695"/>
                </a:lnTo>
                <a:lnTo>
                  <a:pt x="6607" y="3696"/>
                </a:lnTo>
                <a:lnTo>
                  <a:pt x="6602" y="3698"/>
                </a:lnTo>
                <a:lnTo>
                  <a:pt x="6589" y="3706"/>
                </a:lnTo>
                <a:lnTo>
                  <a:pt x="6578" y="3713"/>
                </a:lnTo>
                <a:lnTo>
                  <a:pt x="6574" y="3715"/>
                </a:lnTo>
                <a:lnTo>
                  <a:pt x="6571" y="3719"/>
                </a:lnTo>
                <a:lnTo>
                  <a:pt x="6561" y="3731"/>
                </a:lnTo>
                <a:lnTo>
                  <a:pt x="6551" y="3739"/>
                </a:lnTo>
                <a:lnTo>
                  <a:pt x="6548" y="3742"/>
                </a:lnTo>
                <a:lnTo>
                  <a:pt x="6546" y="3745"/>
                </a:lnTo>
                <a:lnTo>
                  <a:pt x="6537" y="3760"/>
                </a:lnTo>
                <a:lnTo>
                  <a:pt x="6529" y="3774"/>
                </a:lnTo>
                <a:lnTo>
                  <a:pt x="6528" y="3775"/>
                </a:lnTo>
                <a:lnTo>
                  <a:pt x="6527" y="3776"/>
                </a:lnTo>
                <a:lnTo>
                  <a:pt x="6518" y="3794"/>
                </a:lnTo>
                <a:lnTo>
                  <a:pt x="6511" y="3809"/>
                </a:lnTo>
                <a:lnTo>
                  <a:pt x="6510" y="3810"/>
                </a:lnTo>
                <a:lnTo>
                  <a:pt x="6509" y="3811"/>
                </a:lnTo>
                <a:lnTo>
                  <a:pt x="6508" y="3815"/>
                </a:lnTo>
                <a:lnTo>
                  <a:pt x="6498" y="3736"/>
                </a:lnTo>
                <a:lnTo>
                  <a:pt x="6496" y="3713"/>
                </a:lnTo>
                <a:lnTo>
                  <a:pt x="6472" y="3713"/>
                </a:lnTo>
                <a:lnTo>
                  <a:pt x="6346" y="3713"/>
                </a:lnTo>
                <a:lnTo>
                  <a:pt x="6320" y="3713"/>
                </a:lnTo>
                <a:lnTo>
                  <a:pt x="6320" y="3739"/>
                </a:lnTo>
                <a:lnTo>
                  <a:pt x="6320" y="5711"/>
                </a:lnTo>
                <a:lnTo>
                  <a:pt x="6320" y="5738"/>
                </a:lnTo>
                <a:lnTo>
                  <a:pt x="6346" y="5738"/>
                </a:lnTo>
                <a:lnTo>
                  <a:pt x="6500" y="5738"/>
                </a:lnTo>
                <a:lnTo>
                  <a:pt x="6527" y="5738"/>
                </a:lnTo>
                <a:lnTo>
                  <a:pt x="6527" y="5711"/>
                </a:lnTo>
                <a:lnTo>
                  <a:pt x="6527" y="5186"/>
                </a:lnTo>
                <a:lnTo>
                  <a:pt x="6527" y="5154"/>
                </a:lnTo>
                <a:lnTo>
                  <a:pt x="6527" y="5154"/>
                </a:lnTo>
                <a:lnTo>
                  <a:pt x="6526" y="5153"/>
                </a:lnTo>
                <a:lnTo>
                  <a:pt x="6525" y="5123"/>
                </a:lnTo>
                <a:lnTo>
                  <a:pt x="6525" y="5080"/>
                </a:lnTo>
                <a:lnTo>
                  <a:pt x="6526" y="5081"/>
                </a:lnTo>
                <a:lnTo>
                  <a:pt x="6527" y="5083"/>
                </a:lnTo>
                <a:lnTo>
                  <a:pt x="6535" y="5094"/>
                </a:lnTo>
                <a:lnTo>
                  <a:pt x="6544" y="5107"/>
                </a:lnTo>
                <a:lnTo>
                  <a:pt x="6545" y="5109"/>
                </a:lnTo>
                <a:lnTo>
                  <a:pt x="6546" y="5110"/>
                </a:lnTo>
                <a:lnTo>
                  <a:pt x="6557" y="5122"/>
                </a:lnTo>
                <a:lnTo>
                  <a:pt x="6558" y="5123"/>
                </a:lnTo>
                <a:lnTo>
                  <a:pt x="6559" y="5124"/>
                </a:lnTo>
                <a:lnTo>
                  <a:pt x="6570" y="5134"/>
                </a:lnTo>
                <a:lnTo>
                  <a:pt x="6572" y="5135"/>
                </a:lnTo>
                <a:lnTo>
                  <a:pt x="6573" y="5136"/>
                </a:lnTo>
                <a:lnTo>
                  <a:pt x="6585" y="5144"/>
                </a:lnTo>
                <a:lnTo>
                  <a:pt x="6587" y="5145"/>
                </a:lnTo>
                <a:lnTo>
                  <a:pt x="6590" y="5146"/>
                </a:lnTo>
                <a:lnTo>
                  <a:pt x="6602" y="5151"/>
                </a:lnTo>
                <a:lnTo>
                  <a:pt x="6602" y="5152"/>
                </a:lnTo>
                <a:lnTo>
                  <a:pt x="6603" y="5152"/>
                </a:lnTo>
                <a:lnTo>
                  <a:pt x="6617" y="5157"/>
                </a:lnTo>
                <a:lnTo>
                  <a:pt x="6619" y="5158"/>
                </a:lnTo>
                <a:lnTo>
                  <a:pt x="6622" y="5158"/>
                </a:lnTo>
                <a:lnTo>
                  <a:pt x="6635" y="5160"/>
                </a:lnTo>
                <a:lnTo>
                  <a:pt x="6637" y="5161"/>
                </a:lnTo>
                <a:lnTo>
                  <a:pt x="6639" y="5161"/>
                </a:lnTo>
                <a:lnTo>
                  <a:pt x="6655" y="5161"/>
                </a:lnTo>
                <a:lnTo>
                  <a:pt x="6666" y="5161"/>
                </a:lnTo>
                <a:lnTo>
                  <a:pt x="6668" y="5161"/>
                </a:lnTo>
                <a:lnTo>
                  <a:pt x="6670" y="5160"/>
                </a:lnTo>
                <a:lnTo>
                  <a:pt x="6682" y="5158"/>
                </a:lnTo>
                <a:lnTo>
                  <a:pt x="6686" y="5158"/>
                </a:lnTo>
                <a:lnTo>
                  <a:pt x="6689" y="5156"/>
                </a:lnTo>
                <a:lnTo>
                  <a:pt x="6700" y="5151"/>
                </a:lnTo>
                <a:lnTo>
                  <a:pt x="6700" y="5151"/>
                </a:lnTo>
                <a:lnTo>
                  <a:pt x="6701" y="5151"/>
                </a:lnTo>
                <a:lnTo>
                  <a:pt x="6710" y="5146"/>
                </a:lnTo>
                <a:lnTo>
                  <a:pt x="6721" y="5141"/>
                </a:lnTo>
                <a:lnTo>
                  <a:pt x="6724" y="5140"/>
                </a:lnTo>
                <a:lnTo>
                  <a:pt x="6727" y="5138"/>
                </a:lnTo>
                <a:lnTo>
                  <a:pt x="6737" y="5130"/>
                </a:lnTo>
                <a:lnTo>
                  <a:pt x="6737" y="5129"/>
                </a:lnTo>
                <a:lnTo>
                  <a:pt x="6738" y="5129"/>
                </a:lnTo>
                <a:lnTo>
                  <a:pt x="6749" y="5119"/>
                </a:lnTo>
                <a:lnTo>
                  <a:pt x="6749" y="5118"/>
                </a:lnTo>
                <a:lnTo>
                  <a:pt x="6750" y="5118"/>
                </a:lnTo>
                <a:lnTo>
                  <a:pt x="6760" y="5108"/>
                </a:lnTo>
                <a:lnTo>
                  <a:pt x="6761" y="5106"/>
                </a:lnTo>
                <a:lnTo>
                  <a:pt x="6762" y="5105"/>
                </a:lnTo>
                <a:lnTo>
                  <a:pt x="6771" y="5093"/>
                </a:lnTo>
                <a:lnTo>
                  <a:pt x="6772" y="5092"/>
                </a:lnTo>
                <a:lnTo>
                  <a:pt x="6772" y="5092"/>
                </a:lnTo>
                <a:lnTo>
                  <a:pt x="6781" y="5079"/>
                </a:lnTo>
                <a:lnTo>
                  <a:pt x="6781" y="5078"/>
                </a:lnTo>
                <a:lnTo>
                  <a:pt x="6782" y="5078"/>
                </a:lnTo>
                <a:lnTo>
                  <a:pt x="6791" y="5063"/>
                </a:lnTo>
                <a:lnTo>
                  <a:pt x="6791" y="5062"/>
                </a:lnTo>
                <a:lnTo>
                  <a:pt x="6791" y="5061"/>
                </a:lnTo>
                <a:lnTo>
                  <a:pt x="6800" y="5044"/>
                </a:lnTo>
                <a:lnTo>
                  <a:pt x="6801" y="5044"/>
                </a:lnTo>
                <a:lnTo>
                  <a:pt x="6801" y="5043"/>
                </a:lnTo>
                <a:lnTo>
                  <a:pt x="6809" y="5026"/>
                </a:lnTo>
                <a:lnTo>
                  <a:pt x="6809" y="5026"/>
                </a:lnTo>
                <a:lnTo>
                  <a:pt x="6810" y="5025"/>
                </a:lnTo>
                <a:lnTo>
                  <a:pt x="6817" y="5005"/>
                </a:lnTo>
                <a:lnTo>
                  <a:pt x="6826" y="4986"/>
                </a:lnTo>
                <a:lnTo>
                  <a:pt x="6827" y="4984"/>
                </a:lnTo>
                <a:lnTo>
                  <a:pt x="6827" y="4983"/>
                </a:lnTo>
                <a:lnTo>
                  <a:pt x="6834" y="4960"/>
                </a:lnTo>
                <a:lnTo>
                  <a:pt x="6841" y="4938"/>
                </a:lnTo>
                <a:lnTo>
                  <a:pt x="6841" y="4938"/>
                </a:lnTo>
                <a:lnTo>
                  <a:pt x="6842" y="4937"/>
                </a:lnTo>
                <a:lnTo>
                  <a:pt x="6849" y="4912"/>
                </a:lnTo>
                <a:lnTo>
                  <a:pt x="6849" y="4912"/>
                </a:lnTo>
                <a:lnTo>
                  <a:pt x="6849" y="4911"/>
                </a:lnTo>
                <a:lnTo>
                  <a:pt x="6855" y="4886"/>
                </a:lnTo>
                <a:lnTo>
                  <a:pt x="6855" y="4886"/>
                </a:lnTo>
                <a:lnTo>
                  <a:pt x="6855" y="4886"/>
                </a:lnTo>
                <a:lnTo>
                  <a:pt x="6861" y="4859"/>
                </a:lnTo>
                <a:lnTo>
                  <a:pt x="6861" y="4858"/>
                </a:lnTo>
                <a:lnTo>
                  <a:pt x="6861" y="4857"/>
                </a:lnTo>
                <a:lnTo>
                  <a:pt x="6866" y="4827"/>
                </a:lnTo>
                <a:lnTo>
                  <a:pt x="6871" y="4797"/>
                </a:lnTo>
                <a:lnTo>
                  <a:pt x="6871" y="4797"/>
                </a:lnTo>
                <a:lnTo>
                  <a:pt x="6871" y="4797"/>
                </a:lnTo>
                <a:lnTo>
                  <a:pt x="6880" y="4735"/>
                </a:lnTo>
                <a:lnTo>
                  <a:pt x="6880" y="4734"/>
                </a:lnTo>
                <a:lnTo>
                  <a:pt x="6880" y="4733"/>
                </a:lnTo>
                <a:lnTo>
                  <a:pt x="6886" y="4663"/>
                </a:lnTo>
                <a:lnTo>
                  <a:pt x="6886" y="4663"/>
                </a:lnTo>
                <a:lnTo>
                  <a:pt x="6886" y="4662"/>
                </a:lnTo>
                <a:lnTo>
                  <a:pt x="6890" y="4588"/>
                </a:lnTo>
                <a:lnTo>
                  <a:pt x="6890" y="4588"/>
                </a:lnTo>
                <a:lnTo>
                  <a:pt x="6890" y="4588"/>
                </a:lnTo>
                <a:lnTo>
                  <a:pt x="6893" y="4508"/>
                </a:lnTo>
                <a:lnTo>
                  <a:pt x="6893" y="4508"/>
                </a:lnTo>
                <a:lnTo>
                  <a:pt x="6893" y="4507"/>
                </a:lnTo>
                <a:lnTo>
                  <a:pt x="6894" y="4420"/>
                </a:lnTo>
                <a:lnTo>
                  <a:pt x="6895" y="4420"/>
                </a:lnTo>
                <a:lnTo>
                  <a:pt x="6894" y="4420"/>
                </a:lnTo>
                <a:lnTo>
                  <a:pt x="6893" y="4336"/>
                </a:lnTo>
                <a:lnTo>
                  <a:pt x="6893" y="4336"/>
                </a:lnTo>
                <a:lnTo>
                  <a:pt x="6893" y="4335"/>
                </a:lnTo>
                <a:lnTo>
                  <a:pt x="6891" y="4255"/>
                </a:lnTo>
                <a:lnTo>
                  <a:pt x="6891" y="4255"/>
                </a:lnTo>
                <a:lnTo>
                  <a:pt x="6891" y="4254"/>
                </a:lnTo>
                <a:lnTo>
                  <a:pt x="6886" y="4182"/>
                </a:lnTo>
                <a:lnTo>
                  <a:pt x="6886" y="4182"/>
                </a:lnTo>
                <a:lnTo>
                  <a:pt x="6886" y="4182"/>
                </a:lnTo>
                <a:lnTo>
                  <a:pt x="6880" y="4112"/>
                </a:lnTo>
                <a:lnTo>
                  <a:pt x="6880" y="4111"/>
                </a:lnTo>
                <a:lnTo>
                  <a:pt x="6880" y="4111"/>
                </a:lnTo>
                <a:lnTo>
                  <a:pt x="6872" y="4049"/>
                </a:lnTo>
                <a:lnTo>
                  <a:pt x="6872" y="4048"/>
                </a:lnTo>
                <a:lnTo>
                  <a:pt x="6872" y="4048"/>
                </a:lnTo>
                <a:lnTo>
                  <a:pt x="6863" y="3988"/>
                </a:lnTo>
                <a:lnTo>
                  <a:pt x="6863" y="3987"/>
                </a:lnTo>
                <a:lnTo>
                  <a:pt x="6863" y="3986"/>
                </a:lnTo>
                <a:lnTo>
                  <a:pt x="6857" y="3959"/>
                </a:lnTo>
                <a:lnTo>
                  <a:pt x="6857" y="3959"/>
                </a:lnTo>
                <a:lnTo>
                  <a:pt x="6857" y="3959"/>
                </a:lnTo>
                <a:lnTo>
                  <a:pt x="6851" y="3934"/>
                </a:lnTo>
                <a:lnTo>
                  <a:pt x="6845" y="3909"/>
                </a:lnTo>
                <a:lnTo>
                  <a:pt x="6845" y="3908"/>
                </a:lnTo>
                <a:lnTo>
                  <a:pt x="6844" y="3907"/>
                </a:lnTo>
                <a:lnTo>
                  <a:pt x="6837" y="3885"/>
                </a:lnTo>
                <a:lnTo>
                  <a:pt x="6830" y="3863"/>
                </a:lnTo>
                <a:lnTo>
                  <a:pt x="6830" y="3862"/>
                </a:lnTo>
                <a:lnTo>
                  <a:pt x="6829" y="3860"/>
                </a:lnTo>
                <a:lnTo>
                  <a:pt x="6820" y="3841"/>
                </a:lnTo>
                <a:lnTo>
                  <a:pt x="6814" y="3823"/>
                </a:lnTo>
                <a:lnTo>
                  <a:pt x="6814" y="3823"/>
                </a:lnTo>
                <a:lnTo>
                  <a:pt x="6814" y="3823"/>
                </a:lnTo>
                <a:lnTo>
                  <a:pt x="6806" y="3803"/>
                </a:lnTo>
                <a:lnTo>
                  <a:pt x="6805" y="3801"/>
                </a:lnTo>
                <a:lnTo>
                  <a:pt x="6804" y="3799"/>
                </a:lnTo>
                <a:lnTo>
                  <a:pt x="6795" y="3785"/>
                </a:lnTo>
                <a:lnTo>
                  <a:pt x="6787" y="3771"/>
                </a:lnTo>
                <a:lnTo>
                  <a:pt x="6786" y="3769"/>
                </a:lnTo>
                <a:lnTo>
                  <a:pt x="6785" y="3767"/>
                </a:lnTo>
                <a:lnTo>
                  <a:pt x="6776" y="3755"/>
                </a:lnTo>
                <a:lnTo>
                  <a:pt x="6776" y="3755"/>
                </a:lnTo>
                <a:lnTo>
                  <a:pt x="6775" y="3754"/>
                </a:lnTo>
                <a:lnTo>
                  <a:pt x="6765" y="3742"/>
                </a:lnTo>
                <a:lnTo>
                  <a:pt x="6765" y="3742"/>
                </a:lnTo>
                <a:lnTo>
                  <a:pt x="6765" y="3741"/>
                </a:lnTo>
                <a:lnTo>
                  <a:pt x="6756" y="3731"/>
                </a:lnTo>
                <a:lnTo>
                  <a:pt x="6755" y="3731"/>
                </a:lnTo>
                <a:lnTo>
                  <a:pt x="6755" y="3730"/>
                </a:lnTo>
                <a:lnTo>
                  <a:pt x="6745" y="3720"/>
                </a:lnTo>
                <a:lnTo>
                  <a:pt x="6743" y="3719"/>
                </a:lnTo>
                <a:lnTo>
                  <a:pt x="6742" y="3718"/>
                </a:lnTo>
                <a:lnTo>
                  <a:pt x="6731" y="3710"/>
                </a:lnTo>
                <a:lnTo>
                  <a:pt x="6730" y="3709"/>
                </a:lnTo>
                <a:lnTo>
                  <a:pt x="6729" y="3709"/>
                </a:lnTo>
                <a:lnTo>
                  <a:pt x="6718" y="3702"/>
                </a:lnTo>
                <a:lnTo>
                  <a:pt x="6715" y="3699"/>
                </a:lnTo>
                <a:lnTo>
                  <a:pt x="6711" y="3698"/>
                </a:lnTo>
                <a:lnTo>
                  <a:pt x="6702" y="3696"/>
                </a:lnTo>
                <a:lnTo>
                  <a:pt x="6693" y="3692"/>
                </a:lnTo>
                <a:lnTo>
                  <a:pt x="6689" y="3690"/>
                </a:lnTo>
                <a:lnTo>
                  <a:pt x="6684" y="3690"/>
                </a:lnTo>
                <a:lnTo>
                  <a:pt x="6661" y="3688"/>
                </a:lnTo>
                <a:moveTo>
                  <a:pt x="7147" y="5136"/>
                </a:moveTo>
                <a:lnTo>
                  <a:pt x="7174" y="5136"/>
                </a:lnTo>
                <a:lnTo>
                  <a:pt x="7174" y="5109"/>
                </a:lnTo>
                <a:lnTo>
                  <a:pt x="7174" y="3202"/>
                </a:lnTo>
                <a:lnTo>
                  <a:pt x="7174" y="3176"/>
                </a:lnTo>
                <a:lnTo>
                  <a:pt x="7147" y="3176"/>
                </a:lnTo>
                <a:lnTo>
                  <a:pt x="6993" y="3176"/>
                </a:lnTo>
                <a:lnTo>
                  <a:pt x="6967" y="3176"/>
                </a:lnTo>
                <a:lnTo>
                  <a:pt x="6967" y="3202"/>
                </a:lnTo>
                <a:lnTo>
                  <a:pt x="6967" y="5109"/>
                </a:lnTo>
                <a:lnTo>
                  <a:pt x="6967" y="5136"/>
                </a:lnTo>
                <a:lnTo>
                  <a:pt x="6993" y="5136"/>
                </a:lnTo>
                <a:lnTo>
                  <a:pt x="7147" y="5136"/>
                </a:lnTo>
                <a:moveTo>
                  <a:pt x="7550" y="3688"/>
                </a:moveTo>
                <a:lnTo>
                  <a:pt x="7548" y="3687"/>
                </a:lnTo>
                <a:lnTo>
                  <a:pt x="7546" y="3688"/>
                </a:lnTo>
                <a:lnTo>
                  <a:pt x="7512" y="3690"/>
                </a:lnTo>
                <a:lnTo>
                  <a:pt x="7511" y="3690"/>
                </a:lnTo>
                <a:lnTo>
                  <a:pt x="7510" y="3690"/>
                </a:lnTo>
                <a:lnTo>
                  <a:pt x="7479" y="3695"/>
                </a:lnTo>
                <a:lnTo>
                  <a:pt x="7477" y="3695"/>
                </a:lnTo>
                <a:lnTo>
                  <a:pt x="7475" y="3696"/>
                </a:lnTo>
                <a:lnTo>
                  <a:pt x="7445" y="3706"/>
                </a:lnTo>
                <a:lnTo>
                  <a:pt x="7443" y="3706"/>
                </a:lnTo>
                <a:lnTo>
                  <a:pt x="7441" y="3707"/>
                </a:lnTo>
                <a:lnTo>
                  <a:pt x="7425" y="3715"/>
                </a:lnTo>
                <a:lnTo>
                  <a:pt x="7411" y="3722"/>
                </a:lnTo>
                <a:lnTo>
                  <a:pt x="7410" y="3723"/>
                </a:lnTo>
                <a:lnTo>
                  <a:pt x="7408" y="3724"/>
                </a:lnTo>
                <a:lnTo>
                  <a:pt x="7381" y="3742"/>
                </a:lnTo>
                <a:lnTo>
                  <a:pt x="7380" y="3743"/>
                </a:lnTo>
                <a:lnTo>
                  <a:pt x="7379" y="3744"/>
                </a:lnTo>
                <a:lnTo>
                  <a:pt x="7353" y="3766"/>
                </a:lnTo>
                <a:lnTo>
                  <a:pt x="7352" y="3766"/>
                </a:lnTo>
                <a:lnTo>
                  <a:pt x="7352" y="3766"/>
                </a:lnTo>
                <a:lnTo>
                  <a:pt x="7328" y="3788"/>
                </a:lnTo>
                <a:lnTo>
                  <a:pt x="7327" y="3789"/>
                </a:lnTo>
                <a:lnTo>
                  <a:pt x="7326" y="3790"/>
                </a:lnTo>
                <a:lnTo>
                  <a:pt x="7303" y="3815"/>
                </a:lnTo>
                <a:lnTo>
                  <a:pt x="7295" y="3825"/>
                </a:lnTo>
                <a:lnTo>
                  <a:pt x="7297" y="3837"/>
                </a:lnTo>
                <a:lnTo>
                  <a:pt x="7341" y="4096"/>
                </a:lnTo>
                <a:lnTo>
                  <a:pt x="7349" y="4146"/>
                </a:lnTo>
                <a:lnTo>
                  <a:pt x="7385" y="4111"/>
                </a:lnTo>
                <a:lnTo>
                  <a:pt x="7406" y="4091"/>
                </a:lnTo>
                <a:lnTo>
                  <a:pt x="7407" y="4091"/>
                </a:lnTo>
                <a:lnTo>
                  <a:pt x="7407" y="4090"/>
                </a:lnTo>
                <a:lnTo>
                  <a:pt x="7425" y="4071"/>
                </a:lnTo>
                <a:lnTo>
                  <a:pt x="7444" y="4056"/>
                </a:lnTo>
                <a:lnTo>
                  <a:pt x="7463" y="4041"/>
                </a:lnTo>
                <a:lnTo>
                  <a:pt x="7463" y="4041"/>
                </a:lnTo>
                <a:lnTo>
                  <a:pt x="7464" y="4041"/>
                </a:lnTo>
                <a:lnTo>
                  <a:pt x="7472" y="4034"/>
                </a:lnTo>
                <a:lnTo>
                  <a:pt x="7478" y="4030"/>
                </a:lnTo>
                <a:lnTo>
                  <a:pt x="7488" y="4026"/>
                </a:lnTo>
                <a:lnTo>
                  <a:pt x="7495" y="4022"/>
                </a:lnTo>
                <a:lnTo>
                  <a:pt x="7501" y="4021"/>
                </a:lnTo>
                <a:lnTo>
                  <a:pt x="7503" y="4021"/>
                </a:lnTo>
                <a:lnTo>
                  <a:pt x="7504" y="4020"/>
                </a:lnTo>
                <a:lnTo>
                  <a:pt x="7512" y="4018"/>
                </a:lnTo>
                <a:lnTo>
                  <a:pt x="7518" y="4016"/>
                </a:lnTo>
                <a:lnTo>
                  <a:pt x="7525" y="4016"/>
                </a:lnTo>
                <a:lnTo>
                  <a:pt x="7532" y="4016"/>
                </a:lnTo>
                <a:lnTo>
                  <a:pt x="7534" y="4017"/>
                </a:lnTo>
                <a:lnTo>
                  <a:pt x="7538" y="4019"/>
                </a:lnTo>
                <a:lnTo>
                  <a:pt x="7543" y="4023"/>
                </a:lnTo>
                <a:lnTo>
                  <a:pt x="7549" y="4029"/>
                </a:lnTo>
                <a:lnTo>
                  <a:pt x="7554" y="4033"/>
                </a:lnTo>
                <a:lnTo>
                  <a:pt x="7555" y="4036"/>
                </a:lnTo>
                <a:lnTo>
                  <a:pt x="7557" y="4039"/>
                </a:lnTo>
                <a:lnTo>
                  <a:pt x="7559" y="4044"/>
                </a:lnTo>
                <a:lnTo>
                  <a:pt x="7561" y="4048"/>
                </a:lnTo>
                <a:lnTo>
                  <a:pt x="7563" y="4052"/>
                </a:lnTo>
                <a:lnTo>
                  <a:pt x="7565" y="4054"/>
                </a:lnTo>
                <a:lnTo>
                  <a:pt x="7567" y="4057"/>
                </a:lnTo>
                <a:lnTo>
                  <a:pt x="7568" y="4062"/>
                </a:lnTo>
                <a:lnTo>
                  <a:pt x="7570" y="4067"/>
                </a:lnTo>
                <a:lnTo>
                  <a:pt x="7572" y="4075"/>
                </a:lnTo>
                <a:lnTo>
                  <a:pt x="7572" y="4076"/>
                </a:lnTo>
                <a:lnTo>
                  <a:pt x="7573" y="4077"/>
                </a:lnTo>
                <a:lnTo>
                  <a:pt x="7574" y="4083"/>
                </a:lnTo>
                <a:lnTo>
                  <a:pt x="7576" y="4091"/>
                </a:lnTo>
                <a:lnTo>
                  <a:pt x="7577" y="4100"/>
                </a:lnTo>
                <a:lnTo>
                  <a:pt x="7577" y="4101"/>
                </a:lnTo>
                <a:lnTo>
                  <a:pt x="7577" y="4102"/>
                </a:lnTo>
                <a:lnTo>
                  <a:pt x="7579" y="4111"/>
                </a:lnTo>
                <a:lnTo>
                  <a:pt x="7581" y="4131"/>
                </a:lnTo>
                <a:lnTo>
                  <a:pt x="7583" y="4156"/>
                </a:lnTo>
                <a:lnTo>
                  <a:pt x="7584" y="4181"/>
                </a:lnTo>
                <a:lnTo>
                  <a:pt x="7584" y="4211"/>
                </a:lnTo>
                <a:lnTo>
                  <a:pt x="7584" y="4229"/>
                </a:lnTo>
                <a:lnTo>
                  <a:pt x="7516" y="4235"/>
                </a:lnTo>
                <a:lnTo>
                  <a:pt x="7515" y="4235"/>
                </a:lnTo>
                <a:lnTo>
                  <a:pt x="7514" y="4235"/>
                </a:lnTo>
                <a:lnTo>
                  <a:pt x="7483" y="4240"/>
                </a:lnTo>
                <a:lnTo>
                  <a:pt x="7482" y="4240"/>
                </a:lnTo>
                <a:lnTo>
                  <a:pt x="7481" y="4240"/>
                </a:lnTo>
                <a:lnTo>
                  <a:pt x="7453" y="4247"/>
                </a:lnTo>
                <a:lnTo>
                  <a:pt x="7451" y="4248"/>
                </a:lnTo>
                <a:lnTo>
                  <a:pt x="7450" y="4248"/>
                </a:lnTo>
                <a:lnTo>
                  <a:pt x="7422" y="4258"/>
                </a:lnTo>
                <a:lnTo>
                  <a:pt x="7419" y="4259"/>
                </a:lnTo>
                <a:lnTo>
                  <a:pt x="7417" y="4261"/>
                </a:lnTo>
                <a:lnTo>
                  <a:pt x="7393" y="4276"/>
                </a:lnTo>
                <a:lnTo>
                  <a:pt x="7392" y="4276"/>
                </a:lnTo>
                <a:lnTo>
                  <a:pt x="7390" y="4277"/>
                </a:lnTo>
                <a:lnTo>
                  <a:pt x="7368" y="4295"/>
                </a:lnTo>
                <a:lnTo>
                  <a:pt x="7368" y="4296"/>
                </a:lnTo>
                <a:lnTo>
                  <a:pt x="7367" y="4296"/>
                </a:lnTo>
                <a:lnTo>
                  <a:pt x="7345" y="4316"/>
                </a:lnTo>
                <a:lnTo>
                  <a:pt x="7344" y="4318"/>
                </a:lnTo>
                <a:lnTo>
                  <a:pt x="7342" y="4319"/>
                </a:lnTo>
                <a:lnTo>
                  <a:pt x="7324" y="4341"/>
                </a:lnTo>
                <a:lnTo>
                  <a:pt x="7324" y="4342"/>
                </a:lnTo>
                <a:lnTo>
                  <a:pt x="7323" y="4343"/>
                </a:lnTo>
                <a:lnTo>
                  <a:pt x="7306" y="4368"/>
                </a:lnTo>
                <a:lnTo>
                  <a:pt x="7305" y="4369"/>
                </a:lnTo>
                <a:lnTo>
                  <a:pt x="7305" y="4371"/>
                </a:lnTo>
                <a:lnTo>
                  <a:pt x="7297" y="4386"/>
                </a:lnTo>
                <a:lnTo>
                  <a:pt x="7296" y="4386"/>
                </a:lnTo>
                <a:lnTo>
                  <a:pt x="7296" y="4387"/>
                </a:lnTo>
                <a:lnTo>
                  <a:pt x="7289" y="4402"/>
                </a:lnTo>
                <a:lnTo>
                  <a:pt x="7289" y="4402"/>
                </a:lnTo>
                <a:lnTo>
                  <a:pt x="7288" y="4403"/>
                </a:lnTo>
                <a:lnTo>
                  <a:pt x="7283" y="4417"/>
                </a:lnTo>
                <a:lnTo>
                  <a:pt x="7276" y="4431"/>
                </a:lnTo>
                <a:lnTo>
                  <a:pt x="7274" y="4433"/>
                </a:lnTo>
                <a:lnTo>
                  <a:pt x="7274" y="4436"/>
                </a:lnTo>
                <a:lnTo>
                  <a:pt x="7269" y="4453"/>
                </a:lnTo>
                <a:lnTo>
                  <a:pt x="7268" y="4453"/>
                </a:lnTo>
                <a:lnTo>
                  <a:pt x="7268" y="4454"/>
                </a:lnTo>
                <a:lnTo>
                  <a:pt x="7263" y="4473"/>
                </a:lnTo>
                <a:lnTo>
                  <a:pt x="7259" y="4490"/>
                </a:lnTo>
                <a:lnTo>
                  <a:pt x="7258" y="4491"/>
                </a:lnTo>
                <a:lnTo>
                  <a:pt x="7258" y="4492"/>
                </a:lnTo>
                <a:lnTo>
                  <a:pt x="7254" y="4512"/>
                </a:lnTo>
                <a:lnTo>
                  <a:pt x="7250" y="4532"/>
                </a:lnTo>
                <a:lnTo>
                  <a:pt x="7250" y="4533"/>
                </a:lnTo>
                <a:lnTo>
                  <a:pt x="7250" y="4533"/>
                </a:lnTo>
                <a:lnTo>
                  <a:pt x="7247" y="4555"/>
                </a:lnTo>
                <a:lnTo>
                  <a:pt x="7247" y="4555"/>
                </a:lnTo>
                <a:lnTo>
                  <a:pt x="7247" y="4556"/>
                </a:lnTo>
                <a:lnTo>
                  <a:pt x="7244" y="4579"/>
                </a:lnTo>
                <a:lnTo>
                  <a:pt x="7244" y="4579"/>
                </a:lnTo>
                <a:lnTo>
                  <a:pt x="7244" y="4580"/>
                </a:lnTo>
                <a:lnTo>
                  <a:pt x="7242" y="4602"/>
                </a:lnTo>
                <a:lnTo>
                  <a:pt x="7242" y="4602"/>
                </a:lnTo>
                <a:lnTo>
                  <a:pt x="7242" y="4602"/>
                </a:lnTo>
                <a:lnTo>
                  <a:pt x="7240" y="4625"/>
                </a:lnTo>
                <a:lnTo>
                  <a:pt x="7240" y="4625"/>
                </a:lnTo>
                <a:lnTo>
                  <a:pt x="7240" y="4626"/>
                </a:lnTo>
                <a:lnTo>
                  <a:pt x="7239" y="4650"/>
                </a:lnTo>
                <a:lnTo>
                  <a:pt x="7239" y="4650"/>
                </a:lnTo>
                <a:lnTo>
                  <a:pt x="7239" y="4651"/>
                </a:lnTo>
                <a:lnTo>
                  <a:pt x="7238" y="4704"/>
                </a:lnTo>
                <a:lnTo>
                  <a:pt x="7237" y="4704"/>
                </a:lnTo>
                <a:lnTo>
                  <a:pt x="7238" y="4705"/>
                </a:lnTo>
                <a:lnTo>
                  <a:pt x="7239" y="4757"/>
                </a:lnTo>
                <a:lnTo>
                  <a:pt x="7239" y="4757"/>
                </a:lnTo>
                <a:lnTo>
                  <a:pt x="7239" y="4757"/>
                </a:lnTo>
                <a:lnTo>
                  <a:pt x="7241" y="4807"/>
                </a:lnTo>
                <a:lnTo>
                  <a:pt x="7241" y="4808"/>
                </a:lnTo>
                <a:lnTo>
                  <a:pt x="7241" y="4808"/>
                </a:lnTo>
                <a:lnTo>
                  <a:pt x="7245" y="4855"/>
                </a:lnTo>
                <a:lnTo>
                  <a:pt x="7245" y="4856"/>
                </a:lnTo>
                <a:lnTo>
                  <a:pt x="7245" y="4857"/>
                </a:lnTo>
                <a:lnTo>
                  <a:pt x="7248" y="4877"/>
                </a:lnTo>
                <a:lnTo>
                  <a:pt x="7251" y="4899"/>
                </a:lnTo>
                <a:lnTo>
                  <a:pt x="7251" y="4899"/>
                </a:lnTo>
                <a:lnTo>
                  <a:pt x="7251" y="4899"/>
                </a:lnTo>
                <a:lnTo>
                  <a:pt x="7254" y="4919"/>
                </a:lnTo>
                <a:lnTo>
                  <a:pt x="7254" y="4919"/>
                </a:lnTo>
                <a:lnTo>
                  <a:pt x="7254" y="4919"/>
                </a:lnTo>
                <a:lnTo>
                  <a:pt x="7257" y="4937"/>
                </a:lnTo>
                <a:lnTo>
                  <a:pt x="7257" y="4938"/>
                </a:lnTo>
                <a:lnTo>
                  <a:pt x="7257" y="4938"/>
                </a:lnTo>
                <a:lnTo>
                  <a:pt x="7261" y="4957"/>
                </a:lnTo>
                <a:lnTo>
                  <a:pt x="7261" y="4958"/>
                </a:lnTo>
                <a:lnTo>
                  <a:pt x="7261" y="4959"/>
                </a:lnTo>
                <a:lnTo>
                  <a:pt x="7266" y="4977"/>
                </a:lnTo>
                <a:lnTo>
                  <a:pt x="7267" y="4978"/>
                </a:lnTo>
                <a:lnTo>
                  <a:pt x="7267" y="4978"/>
                </a:lnTo>
                <a:lnTo>
                  <a:pt x="7272" y="4993"/>
                </a:lnTo>
                <a:lnTo>
                  <a:pt x="7272" y="4994"/>
                </a:lnTo>
                <a:lnTo>
                  <a:pt x="7272" y="4995"/>
                </a:lnTo>
                <a:lnTo>
                  <a:pt x="7278" y="5009"/>
                </a:lnTo>
                <a:lnTo>
                  <a:pt x="7283" y="5023"/>
                </a:lnTo>
                <a:lnTo>
                  <a:pt x="7283" y="5024"/>
                </a:lnTo>
                <a:lnTo>
                  <a:pt x="7283" y="5025"/>
                </a:lnTo>
                <a:lnTo>
                  <a:pt x="7289" y="5040"/>
                </a:lnTo>
                <a:lnTo>
                  <a:pt x="7290" y="5041"/>
                </a:lnTo>
                <a:lnTo>
                  <a:pt x="7290" y="5042"/>
                </a:lnTo>
                <a:lnTo>
                  <a:pt x="7302" y="5066"/>
                </a:lnTo>
                <a:lnTo>
                  <a:pt x="7303" y="5068"/>
                </a:lnTo>
                <a:lnTo>
                  <a:pt x="7304" y="5069"/>
                </a:lnTo>
                <a:lnTo>
                  <a:pt x="7318" y="5089"/>
                </a:lnTo>
                <a:lnTo>
                  <a:pt x="7331" y="5108"/>
                </a:lnTo>
                <a:lnTo>
                  <a:pt x="7332" y="5111"/>
                </a:lnTo>
                <a:lnTo>
                  <a:pt x="7334" y="5113"/>
                </a:lnTo>
                <a:lnTo>
                  <a:pt x="7349" y="5128"/>
                </a:lnTo>
                <a:lnTo>
                  <a:pt x="7352" y="5130"/>
                </a:lnTo>
                <a:lnTo>
                  <a:pt x="7355" y="5132"/>
                </a:lnTo>
                <a:lnTo>
                  <a:pt x="7372" y="5142"/>
                </a:lnTo>
                <a:lnTo>
                  <a:pt x="7372" y="5142"/>
                </a:lnTo>
                <a:lnTo>
                  <a:pt x="7373" y="5143"/>
                </a:lnTo>
                <a:lnTo>
                  <a:pt x="7389" y="5151"/>
                </a:lnTo>
                <a:lnTo>
                  <a:pt x="7391" y="5152"/>
                </a:lnTo>
                <a:lnTo>
                  <a:pt x="7394" y="5152"/>
                </a:lnTo>
                <a:lnTo>
                  <a:pt x="7411" y="5157"/>
                </a:lnTo>
                <a:lnTo>
                  <a:pt x="7413" y="5158"/>
                </a:lnTo>
                <a:lnTo>
                  <a:pt x="7415" y="5158"/>
                </a:lnTo>
                <a:lnTo>
                  <a:pt x="7433" y="5160"/>
                </a:lnTo>
                <a:lnTo>
                  <a:pt x="7435" y="5161"/>
                </a:lnTo>
                <a:lnTo>
                  <a:pt x="7436" y="5161"/>
                </a:lnTo>
                <a:lnTo>
                  <a:pt x="7454" y="5161"/>
                </a:lnTo>
                <a:lnTo>
                  <a:pt x="7456" y="5161"/>
                </a:lnTo>
                <a:lnTo>
                  <a:pt x="7457" y="5160"/>
                </a:lnTo>
                <a:lnTo>
                  <a:pt x="7473" y="5158"/>
                </a:lnTo>
                <a:lnTo>
                  <a:pt x="7476" y="5158"/>
                </a:lnTo>
                <a:lnTo>
                  <a:pt x="7478" y="5157"/>
                </a:lnTo>
                <a:lnTo>
                  <a:pt x="7493" y="5152"/>
                </a:lnTo>
                <a:lnTo>
                  <a:pt x="7494" y="5152"/>
                </a:lnTo>
                <a:lnTo>
                  <a:pt x="7494" y="5152"/>
                </a:lnTo>
                <a:lnTo>
                  <a:pt x="7508" y="5147"/>
                </a:lnTo>
                <a:lnTo>
                  <a:pt x="7511" y="5146"/>
                </a:lnTo>
                <a:lnTo>
                  <a:pt x="7513" y="5145"/>
                </a:lnTo>
                <a:lnTo>
                  <a:pt x="7525" y="5137"/>
                </a:lnTo>
                <a:lnTo>
                  <a:pt x="7538" y="5130"/>
                </a:lnTo>
                <a:lnTo>
                  <a:pt x="7540" y="5129"/>
                </a:lnTo>
                <a:lnTo>
                  <a:pt x="7543" y="5127"/>
                </a:lnTo>
                <a:lnTo>
                  <a:pt x="7554" y="5117"/>
                </a:lnTo>
                <a:lnTo>
                  <a:pt x="7556" y="5115"/>
                </a:lnTo>
                <a:lnTo>
                  <a:pt x="7557" y="5113"/>
                </a:lnTo>
                <a:lnTo>
                  <a:pt x="7567" y="5100"/>
                </a:lnTo>
                <a:lnTo>
                  <a:pt x="7568" y="5099"/>
                </a:lnTo>
                <a:lnTo>
                  <a:pt x="7568" y="5099"/>
                </a:lnTo>
                <a:lnTo>
                  <a:pt x="7578" y="5084"/>
                </a:lnTo>
                <a:lnTo>
                  <a:pt x="7578" y="5083"/>
                </a:lnTo>
                <a:lnTo>
                  <a:pt x="7579" y="5083"/>
                </a:lnTo>
                <a:lnTo>
                  <a:pt x="7588" y="5068"/>
                </a:lnTo>
                <a:lnTo>
                  <a:pt x="7588" y="5068"/>
                </a:lnTo>
                <a:lnTo>
                  <a:pt x="7588" y="5067"/>
                </a:lnTo>
                <a:lnTo>
                  <a:pt x="7598" y="5050"/>
                </a:lnTo>
                <a:lnTo>
                  <a:pt x="7598" y="5050"/>
                </a:lnTo>
                <a:lnTo>
                  <a:pt x="7598" y="5049"/>
                </a:lnTo>
                <a:lnTo>
                  <a:pt x="7607" y="5032"/>
                </a:lnTo>
                <a:lnTo>
                  <a:pt x="7608" y="5032"/>
                </a:lnTo>
                <a:lnTo>
                  <a:pt x="7608" y="5031"/>
                </a:lnTo>
                <a:lnTo>
                  <a:pt x="7615" y="5017"/>
                </a:lnTo>
                <a:lnTo>
                  <a:pt x="7630" y="5113"/>
                </a:lnTo>
                <a:lnTo>
                  <a:pt x="7633" y="5136"/>
                </a:lnTo>
                <a:lnTo>
                  <a:pt x="7656" y="5136"/>
                </a:lnTo>
                <a:lnTo>
                  <a:pt x="7764" y="5136"/>
                </a:lnTo>
                <a:lnTo>
                  <a:pt x="7791" y="5136"/>
                </a:lnTo>
                <a:lnTo>
                  <a:pt x="7791" y="5109"/>
                </a:lnTo>
                <a:lnTo>
                  <a:pt x="7791" y="4196"/>
                </a:lnTo>
                <a:lnTo>
                  <a:pt x="7791" y="4196"/>
                </a:lnTo>
                <a:lnTo>
                  <a:pt x="7790" y="4196"/>
                </a:lnTo>
                <a:lnTo>
                  <a:pt x="7789" y="4139"/>
                </a:lnTo>
                <a:lnTo>
                  <a:pt x="7789" y="4138"/>
                </a:lnTo>
                <a:lnTo>
                  <a:pt x="7789" y="4138"/>
                </a:lnTo>
                <a:lnTo>
                  <a:pt x="7786" y="4083"/>
                </a:lnTo>
                <a:lnTo>
                  <a:pt x="7786" y="4082"/>
                </a:lnTo>
                <a:lnTo>
                  <a:pt x="7786" y="4082"/>
                </a:lnTo>
                <a:lnTo>
                  <a:pt x="7782" y="4033"/>
                </a:lnTo>
                <a:lnTo>
                  <a:pt x="7782" y="4032"/>
                </a:lnTo>
                <a:lnTo>
                  <a:pt x="7782" y="4032"/>
                </a:lnTo>
                <a:lnTo>
                  <a:pt x="7779" y="4007"/>
                </a:lnTo>
                <a:lnTo>
                  <a:pt x="7779" y="4007"/>
                </a:lnTo>
                <a:lnTo>
                  <a:pt x="7779" y="4007"/>
                </a:lnTo>
                <a:lnTo>
                  <a:pt x="7776" y="3984"/>
                </a:lnTo>
                <a:lnTo>
                  <a:pt x="7776" y="3983"/>
                </a:lnTo>
                <a:lnTo>
                  <a:pt x="7776" y="3982"/>
                </a:lnTo>
                <a:lnTo>
                  <a:pt x="7772" y="3960"/>
                </a:lnTo>
                <a:lnTo>
                  <a:pt x="7772" y="3960"/>
                </a:lnTo>
                <a:lnTo>
                  <a:pt x="7772" y="3960"/>
                </a:lnTo>
                <a:lnTo>
                  <a:pt x="7768" y="3940"/>
                </a:lnTo>
                <a:lnTo>
                  <a:pt x="7764" y="3918"/>
                </a:lnTo>
                <a:lnTo>
                  <a:pt x="7764" y="3917"/>
                </a:lnTo>
                <a:lnTo>
                  <a:pt x="7764" y="3916"/>
                </a:lnTo>
                <a:lnTo>
                  <a:pt x="7759" y="3898"/>
                </a:lnTo>
                <a:lnTo>
                  <a:pt x="7758" y="3897"/>
                </a:lnTo>
                <a:lnTo>
                  <a:pt x="7758" y="3896"/>
                </a:lnTo>
                <a:lnTo>
                  <a:pt x="7751" y="3877"/>
                </a:lnTo>
                <a:lnTo>
                  <a:pt x="7746" y="3861"/>
                </a:lnTo>
                <a:lnTo>
                  <a:pt x="7746" y="3860"/>
                </a:lnTo>
                <a:lnTo>
                  <a:pt x="7746" y="3859"/>
                </a:lnTo>
                <a:lnTo>
                  <a:pt x="7740" y="3842"/>
                </a:lnTo>
                <a:lnTo>
                  <a:pt x="7740" y="3841"/>
                </a:lnTo>
                <a:lnTo>
                  <a:pt x="7739" y="3840"/>
                </a:lnTo>
                <a:lnTo>
                  <a:pt x="7732" y="3825"/>
                </a:lnTo>
                <a:lnTo>
                  <a:pt x="7725" y="3810"/>
                </a:lnTo>
                <a:lnTo>
                  <a:pt x="7725" y="3809"/>
                </a:lnTo>
                <a:lnTo>
                  <a:pt x="7724" y="3809"/>
                </a:lnTo>
                <a:lnTo>
                  <a:pt x="7716" y="3794"/>
                </a:lnTo>
                <a:lnTo>
                  <a:pt x="7716" y="3793"/>
                </a:lnTo>
                <a:lnTo>
                  <a:pt x="7716" y="3793"/>
                </a:lnTo>
                <a:lnTo>
                  <a:pt x="7709" y="3780"/>
                </a:lnTo>
                <a:lnTo>
                  <a:pt x="7708" y="3779"/>
                </a:lnTo>
                <a:lnTo>
                  <a:pt x="7707" y="3777"/>
                </a:lnTo>
                <a:lnTo>
                  <a:pt x="7698" y="3765"/>
                </a:lnTo>
                <a:lnTo>
                  <a:pt x="7698" y="3765"/>
                </a:lnTo>
                <a:lnTo>
                  <a:pt x="7698" y="3764"/>
                </a:lnTo>
                <a:lnTo>
                  <a:pt x="7690" y="3754"/>
                </a:lnTo>
                <a:lnTo>
                  <a:pt x="7689" y="3754"/>
                </a:lnTo>
                <a:lnTo>
                  <a:pt x="7689" y="3753"/>
                </a:lnTo>
                <a:lnTo>
                  <a:pt x="7680" y="3743"/>
                </a:lnTo>
                <a:lnTo>
                  <a:pt x="7679" y="3742"/>
                </a:lnTo>
                <a:lnTo>
                  <a:pt x="7677" y="3741"/>
                </a:lnTo>
                <a:lnTo>
                  <a:pt x="7657" y="3724"/>
                </a:lnTo>
                <a:lnTo>
                  <a:pt x="7656" y="3723"/>
                </a:lnTo>
                <a:lnTo>
                  <a:pt x="7654" y="3721"/>
                </a:lnTo>
                <a:lnTo>
                  <a:pt x="7633" y="3708"/>
                </a:lnTo>
                <a:lnTo>
                  <a:pt x="7632" y="3708"/>
                </a:lnTo>
                <a:lnTo>
                  <a:pt x="7630" y="3707"/>
                </a:lnTo>
                <a:lnTo>
                  <a:pt x="7608" y="3697"/>
                </a:lnTo>
                <a:lnTo>
                  <a:pt x="7605" y="3696"/>
                </a:lnTo>
                <a:lnTo>
                  <a:pt x="7602" y="3695"/>
                </a:lnTo>
                <a:lnTo>
                  <a:pt x="7578" y="3690"/>
                </a:lnTo>
                <a:lnTo>
                  <a:pt x="7577" y="3690"/>
                </a:lnTo>
                <a:lnTo>
                  <a:pt x="7575" y="3690"/>
                </a:lnTo>
                <a:lnTo>
                  <a:pt x="7550" y="3688"/>
                </a:lnTo>
                <a:moveTo>
                  <a:pt x="8231" y="3688"/>
                </a:moveTo>
                <a:lnTo>
                  <a:pt x="8229" y="3687"/>
                </a:lnTo>
                <a:lnTo>
                  <a:pt x="8227" y="3688"/>
                </a:lnTo>
                <a:lnTo>
                  <a:pt x="8199" y="3690"/>
                </a:lnTo>
                <a:lnTo>
                  <a:pt x="8195" y="3690"/>
                </a:lnTo>
                <a:lnTo>
                  <a:pt x="8191" y="3691"/>
                </a:lnTo>
                <a:lnTo>
                  <a:pt x="8178" y="3696"/>
                </a:lnTo>
                <a:lnTo>
                  <a:pt x="8165" y="3701"/>
                </a:lnTo>
                <a:lnTo>
                  <a:pt x="8163" y="3702"/>
                </a:lnTo>
                <a:lnTo>
                  <a:pt x="8160" y="3704"/>
                </a:lnTo>
                <a:lnTo>
                  <a:pt x="8148" y="3712"/>
                </a:lnTo>
                <a:lnTo>
                  <a:pt x="8148" y="3712"/>
                </a:lnTo>
                <a:lnTo>
                  <a:pt x="8147" y="3713"/>
                </a:lnTo>
                <a:lnTo>
                  <a:pt x="8134" y="3723"/>
                </a:lnTo>
                <a:lnTo>
                  <a:pt x="8133" y="3724"/>
                </a:lnTo>
                <a:lnTo>
                  <a:pt x="8132" y="3724"/>
                </a:lnTo>
                <a:lnTo>
                  <a:pt x="8121" y="3734"/>
                </a:lnTo>
                <a:lnTo>
                  <a:pt x="8120" y="3735"/>
                </a:lnTo>
                <a:lnTo>
                  <a:pt x="8119" y="3736"/>
                </a:lnTo>
                <a:lnTo>
                  <a:pt x="8108" y="3748"/>
                </a:lnTo>
                <a:lnTo>
                  <a:pt x="8107" y="3749"/>
                </a:lnTo>
                <a:lnTo>
                  <a:pt x="8107" y="3750"/>
                </a:lnTo>
                <a:lnTo>
                  <a:pt x="8096" y="3765"/>
                </a:lnTo>
                <a:lnTo>
                  <a:pt x="8095" y="3766"/>
                </a:lnTo>
                <a:lnTo>
                  <a:pt x="8095" y="3766"/>
                </a:lnTo>
                <a:lnTo>
                  <a:pt x="8085" y="3781"/>
                </a:lnTo>
                <a:lnTo>
                  <a:pt x="8084" y="3782"/>
                </a:lnTo>
                <a:lnTo>
                  <a:pt x="8084" y="3784"/>
                </a:lnTo>
                <a:lnTo>
                  <a:pt x="8075" y="3800"/>
                </a:lnTo>
                <a:lnTo>
                  <a:pt x="8066" y="3817"/>
                </a:lnTo>
                <a:lnTo>
                  <a:pt x="8056" y="3736"/>
                </a:lnTo>
                <a:lnTo>
                  <a:pt x="8054" y="3713"/>
                </a:lnTo>
                <a:lnTo>
                  <a:pt x="8030" y="3713"/>
                </a:lnTo>
                <a:lnTo>
                  <a:pt x="7911" y="3713"/>
                </a:lnTo>
                <a:lnTo>
                  <a:pt x="7885" y="3713"/>
                </a:lnTo>
                <a:lnTo>
                  <a:pt x="7885" y="3739"/>
                </a:lnTo>
                <a:lnTo>
                  <a:pt x="7885" y="5109"/>
                </a:lnTo>
                <a:lnTo>
                  <a:pt x="7885" y="5136"/>
                </a:lnTo>
                <a:lnTo>
                  <a:pt x="7911" y="5136"/>
                </a:lnTo>
                <a:lnTo>
                  <a:pt x="8065" y="5136"/>
                </a:lnTo>
                <a:lnTo>
                  <a:pt x="8092" y="5136"/>
                </a:lnTo>
                <a:lnTo>
                  <a:pt x="8092" y="5109"/>
                </a:lnTo>
                <a:lnTo>
                  <a:pt x="8092" y="4467"/>
                </a:lnTo>
                <a:lnTo>
                  <a:pt x="8092" y="4416"/>
                </a:lnTo>
                <a:lnTo>
                  <a:pt x="8093" y="4364"/>
                </a:lnTo>
                <a:lnTo>
                  <a:pt x="8093" y="4364"/>
                </a:lnTo>
                <a:lnTo>
                  <a:pt x="8093" y="4364"/>
                </a:lnTo>
                <a:lnTo>
                  <a:pt x="8094" y="4319"/>
                </a:lnTo>
                <a:lnTo>
                  <a:pt x="8097" y="4275"/>
                </a:lnTo>
                <a:lnTo>
                  <a:pt x="8101" y="4237"/>
                </a:lnTo>
                <a:lnTo>
                  <a:pt x="8105" y="4199"/>
                </a:lnTo>
                <a:lnTo>
                  <a:pt x="8110" y="4167"/>
                </a:lnTo>
                <a:lnTo>
                  <a:pt x="8117" y="4138"/>
                </a:lnTo>
                <a:lnTo>
                  <a:pt x="8117" y="4138"/>
                </a:lnTo>
                <a:lnTo>
                  <a:pt x="8117" y="4137"/>
                </a:lnTo>
                <a:lnTo>
                  <a:pt x="8120" y="4124"/>
                </a:lnTo>
                <a:lnTo>
                  <a:pt x="8123" y="4112"/>
                </a:lnTo>
                <a:lnTo>
                  <a:pt x="8127" y="4101"/>
                </a:lnTo>
                <a:lnTo>
                  <a:pt x="8131" y="4092"/>
                </a:lnTo>
                <a:lnTo>
                  <a:pt x="8131" y="4091"/>
                </a:lnTo>
                <a:lnTo>
                  <a:pt x="8131" y="4090"/>
                </a:lnTo>
                <a:lnTo>
                  <a:pt x="8134" y="4081"/>
                </a:lnTo>
                <a:lnTo>
                  <a:pt x="8137" y="4076"/>
                </a:lnTo>
                <a:lnTo>
                  <a:pt x="8138" y="4076"/>
                </a:lnTo>
                <a:lnTo>
                  <a:pt x="8138" y="4076"/>
                </a:lnTo>
                <a:lnTo>
                  <a:pt x="8143" y="4067"/>
                </a:lnTo>
                <a:lnTo>
                  <a:pt x="8147" y="4061"/>
                </a:lnTo>
                <a:lnTo>
                  <a:pt x="8151" y="4056"/>
                </a:lnTo>
                <a:lnTo>
                  <a:pt x="8154" y="4054"/>
                </a:lnTo>
                <a:lnTo>
                  <a:pt x="8155" y="4053"/>
                </a:lnTo>
                <a:lnTo>
                  <a:pt x="8156" y="4052"/>
                </a:lnTo>
                <a:lnTo>
                  <a:pt x="8161" y="4048"/>
                </a:lnTo>
                <a:lnTo>
                  <a:pt x="8163" y="4046"/>
                </a:lnTo>
                <a:lnTo>
                  <a:pt x="8166" y="4046"/>
                </a:lnTo>
                <a:lnTo>
                  <a:pt x="8168" y="4045"/>
                </a:lnTo>
                <a:lnTo>
                  <a:pt x="8169" y="4045"/>
                </a:lnTo>
                <a:lnTo>
                  <a:pt x="8174" y="4043"/>
                </a:lnTo>
                <a:lnTo>
                  <a:pt x="8187" y="4042"/>
                </a:lnTo>
                <a:lnTo>
                  <a:pt x="8190" y="4042"/>
                </a:lnTo>
                <a:lnTo>
                  <a:pt x="8194" y="4043"/>
                </a:lnTo>
                <a:lnTo>
                  <a:pt x="8200" y="4047"/>
                </a:lnTo>
                <a:lnTo>
                  <a:pt x="8204" y="4050"/>
                </a:lnTo>
                <a:lnTo>
                  <a:pt x="8209" y="4059"/>
                </a:lnTo>
                <a:lnTo>
                  <a:pt x="8210" y="4059"/>
                </a:lnTo>
                <a:lnTo>
                  <a:pt x="8210" y="4060"/>
                </a:lnTo>
                <a:lnTo>
                  <a:pt x="8217" y="4070"/>
                </a:lnTo>
                <a:lnTo>
                  <a:pt x="8222" y="4082"/>
                </a:lnTo>
                <a:lnTo>
                  <a:pt x="8228" y="4097"/>
                </a:lnTo>
                <a:lnTo>
                  <a:pt x="8232" y="4114"/>
                </a:lnTo>
                <a:lnTo>
                  <a:pt x="8236" y="4137"/>
                </a:lnTo>
                <a:lnTo>
                  <a:pt x="8236" y="4137"/>
                </a:lnTo>
                <a:lnTo>
                  <a:pt x="8236" y="4137"/>
                </a:lnTo>
                <a:lnTo>
                  <a:pt x="8240" y="4158"/>
                </a:lnTo>
                <a:lnTo>
                  <a:pt x="8243" y="4184"/>
                </a:lnTo>
                <a:lnTo>
                  <a:pt x="8246" y="4213"/>
                </a:lnTo>
                <a:lnTo>
                  <a:pt x="8248" y="4242"/>
                </a:lnTo>
                <a:lnTo>
                  <a:pt x="8248" y="4276"/>
                </a:lnTo>
                <a:lnTo>
                  <a:pt x="8248" y="4311"/>
                </a:lnTo>
                <a:lnTo>
                  <a:pt x="8248" y="5109"/>
                </a:lnTo>
                <a:lnTo>
                  <a:pt x="8248" y="5136"/>
                </a:lnTo>
                <a:lnTo>
                  <a:pt x="8275" y="5136"/>
                </a:lnTo>
                <a:lnTo>
                  <a:pt x="8428" y="5136"/>
                </a:lnTo>
                <a:lnTo>
                  <a:pt x="8455" y="5136"/>
                </a:lnTo>
                <a:lnTo>
                  <a:pt x="8455" y="5109"/>
                </a:lnTo>
                <a:lnTo>
                  <a:pt x="8455" y="4216"/>
                </a:lnTo>
                <a:lnTo>
                  <a:pt x="8455" y="4216"/>
                </a:lnTo>
                <a:lnTo>
                  <a:pt x="8454" y="4216"/>
                </a:lnTo>
                <a:lnTo>
                  <a:pt x="8453" y="4152"/>
                </a:lnTo>
                <a:lnTo>
                  <a:pt x="8453" y="4151"/>
                </a:lnTo>
                <a:lnTo>
                  <a:pt x="8453" y="4151"/>
                </a:lnTo>
                <a:lnTo>
                  <a:pt x="8451" y="4091"/>
                </a:lnTo>
                <a:lnTo>
                  <a:pt x="8451" y="4091"/>
                </a:lnTo>
                <a:lnTo>
                  <a:pt x="8451" y="4090"/>
                </a:lnTo>
                <a:lnTo>
                  <a:pt x="8447" y="4038"/>
                </a:lnTo>
                <a:lnTo>
                  <a:pt x="8447" y="4037"/>
                </a:lnTo>
                <a:lnTo>
                  <a:pt x="8447" y="4037"/>
                </a:lnTo>
                <a:lnTo>
                  <a:pt x="8441" y="3984"/>
                </a:lnTo>
                <a:lnTo>
                  <a:pt x="8441" y="3984"/>
                </a:lnTo>
                <a:lnTo>
                  <a:pt x="8441" y="3983"/>
                </a:lnTo>
                <a:lnTo>
                  <a:pt x="8438" y="3961"/>
                </a:lnTo>
                <a:lnTo>
                  <a:pt x="8438" y="3961"/>
                </a:lnTo>
                <a:lnTo>
                  <a:pt x="8438" y="3960"/>
                </a:lnTo>
                <a:lnTo>
                  <a:pt x="8434" y="3938"/>
                </a:lnTo>
                <a:lnTo>
                  <a:pt x="8434" y="3938"/>
                </a:lnTo>
                <a:lnTo>
                  <a:pt x="8434" y="3938"/>
                </a:lnTo>
                <a:lnTo>
                  <a:pt x="8430" y="3918"/>
                </a:lnTo>
                <a:lnTo>
                  <a:pt x="8430" y="3917"/>
                </a:lnTo>
                <a:lnTo>
                  <a:pt x="8430" y="3917"/>
                </a:lnTo>
                <a:lnTo>
                  <a:pt x="8425" y="3897"/>
                </a:lnTo>
                <a:lnTo>
                  <a:pt x="8420" y="3877"/>
                </a:lnTo>
                <a:lnTo>
                  <a:pt x="8419" y="3875"/>
                </a:lnTo>
                <a:lnTo>
                  <a:pt x="8419" y="3874"/>
                </a:lnTo>
                <a:lnTo>
                  <a:pt x="8413" y="3857"/>
                </a:lnTo>
                <a:lnTo>
                  <a:pt x="8407" y="3840"/>
                </a:lnTo>
                <a:lnTo>
                  <a:pt x="8407" y="3838"/>
                </a:lnTo>
                <a:lnTo>
                  <a:pt x="8406" y="3837"/>
                </a:lnTo>
                <a:lnTo>
                  <a:pt x="8399" y="3822"/>
                </a:lnTo>
                <a:lnTo>
                  <a:pt x="8392" y="3807"/>
                </a:lnTo>
                <a:lnTo>
                  <a:pt x="8392" y="3806"/>
                </a:lnTo>
                <a:lnTo>
                  <a:pt x="8391" y="3805"/>
                </a:lnTo>
                <a:lnTo>
                  <a:pt x="8384" y="3793"/>
                </a:lnTo>
                <a:lnTo>
                  <a:pt x="8377" y="3780"/>
                </a:lnTo>
                <a:lnTo>
                  <a:pt x="8377" y="3779"/>
                </a:lnTo>
                <a:lnTo>
                  <a:pt x="8376" y="3778"/>
                </a:lnTo>
                <a:lnTo>
                  <a:pt x="8368" y="3766"/>
                </a:lnTo>
                <a:lnTo>
                  <a:pt x="8367" y="3765"/>
                </a:lnTo>
                <a:lnTo>
                  <a:pt x="8367" y="3764"/>
                </a:lnTo>
                <a:lnTo>
                  <a:pt x="8359" y="3754"/>
                </a:lnTo>
                <a:lnTo>
                  <a:pt x="8351" y="3744"/>
                </a:lnTo>
                <a:lnTo>
                  <a:pt x="8350" y="3743"/>
                </a:lnTo>
                <a:lnTo>
                  <a:pt x="8349" y="3742"/>
                </a:lnTo>
                <a:lnTo>
                  <a:pt x="8332" y="3725"/>
                </a:lnTo>
                <a:lnTo>
                  <a:pt x="8330" y="3723"/>
                </a:lnTo>
                <a:lnTo>
                  <a:pt x="8327" y="3722"/>
                </a:lnTo>
                <a:lnTo>
                  <a:pt x="8307" y="3709"/>
                </a:lnTo>
                <a:lnTo>
                  <a:pt x="8306" y="3708"/>
                </a:lnTo>
                <a:lnTo>
                  <a:pt x="8305" y="3707"/>
                </a:lnTo>
                <a:lnTo>
                  <a:pt x="8285" y="3697"/>
                </a:lnTo>
                <a:lnTo>
                  <a:pt x="8282" y="3696"/>
                </a:lnTo>
                <a:lnTo>
                  <a:pt x="8279" y="3695"/>
                </a:lnTo>
                <a:lnTo>
                  <a:pt x="8258" y="3690"/>
                </a:lnTo>
                <a:lnTo>
                  <a:pt x="8256" y="3690"/>
                </a:lnTo>
                <a:lnTo>
                  <a:pt x="8254" y="3690"/>
                </a:lnTo>
                <a:lnTo>
                  <a:pt x="8231" y="3688"/>
                </a:lnTo>
                <a:moveTo>
                  <a:pt x="8817" y="3688"/>
                </a:moveTo>
                <a:lnTo>
                  <a:pt x="8815" y="3687"/>
                </a:lnTo>
                <a:lnTo>
                  <a:pt x="8813" y="3688"/>
                </a:lnTo>
                <a:lnTo>
                  <a:pt x="8783" y="3690"/>
                </a:lnTo>
                <a:lnTo>
                  <a:pt x="8779" y="3690"/>
                </a:lnTo>
                <a:lnTo>
                  <a:pt x="8776" y="3691"/>
                </a:lnTo>
                <a:lnTo>
                  <a:pt x="8749" y="3701"/>
                </a:lnTo>
                <a:lnTo>
                  <a:pt x="8747" y="3702"/>
                </a:lnTo>
                <a:lnTo>
                  <a:pt x="8746" y="3702"/>
                </a:lnTo>
                <a:lnTo>
                  <a:pt x="8720" y="3715"/>
                </a:lnTo>
                <a:lnTo>
                  <a:pt x="8718" y="3716"/>
                </a:lnTo>
                <a:lnTo>
                  <a:pt x="8716" y="3718"/>
                </a:lnTo>
                <a:lnTo>
                  <a:pt x="8703" y="3728"/>
                </a:lnTo>
                <a:lnTo>
                  <a:pt x="8702" y="3728"/>
                </a:lnTo>
                <a:lnTo>
                  <a:pt x="8702" y="3729"/>
                </a:lnTo>
                <a:lnTo>
                  <a:pt x="8690" y="3739"/>
                </a:lnTo>
                <a:lnTo>
                  <a:pt x="8689" y="3740"/>
                </a:lnTo>
                <a:lnTo>
                  <a:pt x="8687" y="3741"/>
                </a:lnTo>
                <a:lnTo>
                  <a:pt x="8676" y="3753"/>
                </a:lnTo>
                <a:lnTo>
                  <a:pt x="8675" y="3754"/>
                </a:lnTo>
                <a:lnTo>
                  <a:pt x="8675" y="3755"/>
                </a:lnTo>
                <a:lnTo>
                  <a:pt x="8664" y="3770"/>
                </a:lnTo>
                <a:lnTo>
                  <a:pt x="8653" y="3785"/>
                </a:lnTo>
                <a:lnTo>
                  <a:pt x="8641" y="3799"/>
                </a:lnTo>
                <a:lnTo>
                  <a:pt x="8640" y="3801"/>
                </a:lnTo>
                <a:lnTo>
                  <a:pt x="8639" y="3803"/>
                </a:lnTo>
                <a:lnTo>
                  <a:pt x="8629" y="3820"/>
                </a:lnTo>
                <a:lnTo>
                  <a:pt x="8629" y="3820"/>
                </a:lnTo>
                <a:lnTo>
                  <a:pt x="8628" y="3821"/>
                </a:lnTo>
                <a:lnTo>
                  <a:pt x="8618" y="3841"/>
                </a:lnTo>
                <a:lnTo>
                  <a:pt x="8618" y="3842"/>
                </a:lnTo>
                <a:lnTo>
                  <a:pt x="8618" y="3842"/>
                </a:lnTo>
                <a:lnTo>
                  <a:pt x="8599" y="3884"/>
                </a:lnTo>
                <a:lnTo>
                  <a:pt x="8599" y="3885"/>
                </a:lnTo>
                <a:lnTo>
                  <a:pt x="8598" y="3885"/>
                </a:lnTo>
                <a:lnTo>
                  <a:pt x="8589" y="3908"/>
                </a:lnTo>
                <a:lnTo>
                  <a:pt x="8589" y="3909"/>
                </a:lnTo>
                <a:lnTo>
                  <a:pt x="8589" y="3910"/>
                </a:lnTo>
                <a:lnTo>
                  <a:pt x="8581" y="3935"/>
                </a:lnTo>
                <a:lnTo>
                  <a:pt x="8581" y="3935"/>
                </a:lnTo>
                <a:lnTo>
                  <a:pt x="8581" y="3935"/>
                </a:lnTo>
                <a:lnTo>
                  <a:pt x="8573" y="3962"/>
                </a:lnTo>
                <a:lnTo>
                  <a:pt x="8565" y="3989"/>
                </a:lnTo>
                <a:lnTo>
                  <a:pt x="8564" y="3990"/>
                </a:lnTo>
                <a:lnTo>
                  <a:pt x="8564" y="3991"/>
                </a:lnTo>
                <a:lnTo>
                  <a:pt x="8558" y="4019"/>
                </a:lnTo>
                <a:lnTo>
                  <a:pt x="8558" y="4020"/>
                </a:lnTo>
                <a:lnTo>
                  <a:pt x="8558" y="4020"/>
                </a:lnTo>
                <a:lnTo>
                  <a:pt x="8552" y="4050"/>
                </a:lnTo>
                <a:lnTo>
                  <a:pt x="8552" y="4050"/>
                </a:lnTo>
                <a:lnTo>
                  <a:pt x="8552" y="4050"/>
                </a:lnTo>
                <a:lnTo>
                  <a:pt x="8546" y="4082"/>
                </a:lnTo>
                <a:lnTo>
                  <a:pt x="8546" y="4083"/>
                </a:lnTo>
                <a:lnTo>
                  <a:pt x="8546" y="4083"/>
                </a:lnTo>
                <a:lnTo>
                  <a:pt x="8541" y="4115"/>
                </a:lnTo>
                <a:lnTo>
                  <a:pt x="8541" y="4115"/>
                </a:lnTo>
                <a:lnTo>
                  <a:pt x="8541" y="4116"/>
                </a:lnTo>
                <a:lnTo>
                  <a:pt x="8533" y="4188"/>
                </a:lnTo>
                <a:lnTo>
                  <a:pt x="8533" y="4189"/>
                </a:lnTo>
                <a:lnTo>
                  <a:pt x="8533" y="4189"/>
                </a:lnTo>
                <a:lnTo>
                  <a:pt x="8528" y="4264"/>
                </a:lnTo>
                <a:lnTo>
                  <a:pt x="8528" y="4264"/>
                </a:lnTo>
                <a:lnTo>
                  <a:pt x="8528" y="4265"/>
                </a:lnTo>
                <a:lnTo>
                  <a:pt x="8524" y="4347"/>
                </a:lnTo>
                <a:lnTo>
                  <a:pt x="8524" y="4347"/>
                </a:lnTo>
                <a:lnTo>
                  <a:pt x="8524" y="4348"/>
                </a:lnTo>
                <a:lnTo>
                  <a:pt x="8523" y="4435"/>
                </a:lnTo>
                <a:lnTo>
                  <a:pt x="8522" y="4435"/>
                </a:lnTo>
                <a:lnTo>
                  <a:pt x="8523" y="4435"/>
                </a:lnTo>
                <a:lnTo>
                  <a:pt x="8524" y="4492"/>
                </a:lnTo>
                <a:lnTo>
                  <a:pt x="8524" y="4492"/>
                </a:lnTo>
                <a:lnTo>
                  <a:pt x="8524" y="4492"/>
                </a:lnTo>
                <a:lnTo>
                  <a:pt x="8525" y="4547"/>
                </a:lnTo>
                <a:lnTo>
                  <a:pt x="8525" y="4548"/>
                </a:lnTo>
                <a:lnTo>
                  <a:pt x="8525" y="4549"/>
                </a:lnTo>
                <a:lnTo>
                  <a:pt x="8528" y="4601"/>
                </a:lnTo>
                <a:lnTo>
                  <a:pt x="8528" y="4601"/>
                </a:lnTo>
                <a:lnTo>
                  <a:pt x="8528" y="4602"/>
                </a:lnTo>
                <a:lnTo>
                  <a:pt x="8533" y="4652"/>
                </a:lnTo>
                <a:lnTo>
                  <a:pt x="8533" y="4652"/>
                </a:lnTo>
                <a:lnTo>
                  <a:pt x="8533" y="4652"/>
                </a:lnTo>
                <a:lnTo>
                  <a:pt x="8538" y="4699"/>
                </a:lnTo>
                <a:lnTo>
                  <a:pt x="8538" y="4699"/>
                </a:lnTo>
                <a:lnTo>
                  <a:pt x="8538" y="4699"/>
                </a:lnTo>
                <a:lnTo>
                  <a:pt x="8544" y="4747"/>
                </a:lnTo>
                <a:lnTo>
                  <a:pt x="8544" y="4748"/>
                </a:lnTo>
                <a:lnTo>
                  <a:pt x="8544" y="4749"/>
                </a:lnTo>
                <a:lnTo>
                  <a:pt x="8552" y="4791"/>
                </a:lnTo>
                <a:lnTo>
                  <a:pt x="8552" y="4791"/>
                </a:lnTo>
                <a:lnTo>
                  <a:pt x="8552" y="4791"/>
                </a:lnTo>
                <a:lnTo>
                  <a:pt x="8560" y="4831"/>
                </a:lnTo>
                <a:lnTo>
                  <a:pt x="8560" y="4832"/>
                </a:lnTo>
                <a:lnTo>
                  <a:pt x="8560" y="4833"/>
                </a:lnTo>
                <a:lnTo>
                  <a:pt x="8570" y="4870"/>
                </a:lnTo>
                <a:lnTo>
                  <a:pt x="8571" y="4870"/>
                </a:lnTo>
                <a:lnTo>
                  <a:pt x="8571" y="4871"/>
                </a:lnTo>
                <a:lnTo>
                  <a:pt x="8582" y="4906"/>
                </a:lnTo>
                <a:lnTo>
                  <a:pt x="8582" y="4906"/>
                </a:lnTo>
                <a:lnTo>
                  <a:pt x="8582" y="4907"/>
                </a:lnTo>
                <a:lnTo>
                  <a:pt x="8593" y="4939"/>
                </a:lnTo>
                <a:lnTo>
                  <a:pt x="8593" y="4939"/>
                </a:lnTo>
                <a:lnTo>
                  <a:pt x="8593" y="4939"/>
                </a:lnTo>
                <a:lnTo>
                  <a:pt x="8605" y="4971"/>
                </a:lnTo>
                <a:lnTo>
                  <a:pt x="8606" y="4972"/>
                </a:lnTo>
                <a:lnTo>
                  <a:pt x="8606" y="4973"/>
                </a:lnTo>
                <a:lnTo>
                  <a:pt x="8619" y="5001"/>
                </a:lnTo>
                <a:lnTo>
                  <a:pt x="8619" y="5002"/>
                </a:lnTo>
                <a:lnTo>
                  <a:pt x="8619" y="5002"/>
                </a:lnTo>
                <a:lnTo>
                  <a:pt x="8632" y="5027"/>
                </a:lnTo>
                <a:lnTo>
                  <a:pt x="8633" y="5029"/>
                </a:lnTo>
                <a:lnTo>
                  <a:pt x="8635" y="5031"/>
                </a:lnTo>
                <a:lnTo>
                  <a:pt x="8651" y="5053"/>
                </a:lnTo>
                <a:lnTo>
                  <a:pt x="8651" y="5053"/>
                </a:lnTo>
                <a:lnTo>
                  <a:pt x="8651" y="5053"/>
                </a:lnTo>
                <a:lnTo>
                  <a:pt x="8666" y="5073"/>
                </a:lnTo>
                <a:lnTo>
                  <a:pt x="8667" y="5074"/>
                </a:lnTo>
                <a:lnTo>
                  <a:pt x="8668" y="5075"/>
                </a:lnTo>
                <a:lnTo>
                  <a:pt x="8684" y="5092"/>
                </a:lnTo>
                <a:lnTo>
                  <a:pt x="8685" y="5093"/>
                </a:lnTo>
                <a:lnTo>
                  <a:pt x="8685" y="5094"/>
                </a:lnTo>
                <a:lnTo>
                  <a:pt x="8702" y="5109"/>
                </a:lnTo>
                <a:lnTo>
                  <a:pt x="8703" y="5109"/>
                </a:lnTo>
                <a:lnTo>
                  <a:pt x="8703" y="5109"/>
                </a:lnTo>
                <a:lnTo>
                  <a:pt x="8721" y="5124"/>
                </a:lnTo>
                <a:lnTo>
                  <a:pt x="8723" y="5126"/>
                </a:lnTo>
                <a:lnTo>
                  <a:pt x="8725" y="5127"/>
                </a:lnTo>
                <a:lnTo>
                  <a:pt x="8743" y="5137"/>
                </a:lnTo>
                <a:lnTo>
                  <a:pt x="8761" y="5147"/>
                </a:lnTo>
                <a:lnTo>
                  <a:pt x="8764" y="5149"/>
                </a:lnTo>
                <a:lnTo>
                  <a:pt x="8767" y="5150"/>
                </a:lnTo>
                <a:lnTo>
                  <a:pt x="8786" y="5155"/>
                </a:lnTo>
                <a:lnTo>
                  <a:pt x="8787" y="5155"/>
                </a:lnTo>
                <a:lnTo>
                  <a:pt x="8787" y="5155"/>
                </a:lnTo>
                <a:lnTo>
                  <a:pt x="8808" y="5160"/>
                </a:lnTo>
                <a:lnTo>
                  <a:pt x="8811" y="5161"/>
                </a:lnTo>
                <a:lnTo>
                  <a:pt x="8814" y="5161"/>
                </a:lnTo>
                <a:lnTo>
                  <a:pt x="8834" y="5161"/>
                </a:lnTo>
                <a:lnTo>
                  <a:pt x="8835" y="5161"/>
                </a:lnTo>
                <a:lnTo>
                  <a:pt x="8836" y="5160"/>
                </a:lnTo>
                <a:lnTo>
                  <a:pt x="8868" y="5158"/>
                </a:lnTo>
                <a:lnTo>
                  <a:pt x="8868" y="5158"/>
                </a:lnTo>
                <a:lnTo>
                  <a:pt x="8869" y="5158"/>
                </a:lnTo>
                <a:lnTo>
                  <a:pt x="8899" y="5155"/>
                </a:lnTo>
                <a:lnTo>
                  <a:pt x="8901" y="5155"/>
                </a:lnTo>
                <a:lnTo>
                  <a:pt x="8903" y="5155"/>
                </a:lnTo>
                <a:lnTo>
                  <a:pt x="8929" y="5148"/>
                </a:lnTo>
                <a:lnTo>
                  <a:pt x="8933" y="5146"/>
                </a:lnTo>
                <a:lnTo>
                  <a:pt x="8937" y="5144"/>
                </a:lnTo>
                <a:lnTo>
                  <a:pt x="8947" y="5137"/>
                </a:lnTo>
                <a:lnTo>
                  <a:pt x="8956" y="5133"/>
                </a:lnTo>
                <a:lnTo>
                  <a:pt x="8968" y="5128"/>
                </a:lnTo>
                <a:lnTo>
                  <a:pt x="8970" y="5128"/>
                </a:lnTo>
                <a:lnTo>
                  <a:pt x="8972" y="5126"/>
                </a:lnTo>
                <a:lnTo>
                  <a:pt x="8983" y="5119"/>
                </a:lnTo>
                <a:lnTo>
                  <a:pt x="8984" y="5119"/>
                </a:lnTo>
                <a:lnTo>
                  <a:pt x="8985" y="5118"/>
                </a:lnTo>
                <a:lnTo>
                  <a:pt x="8996" y="5110"/>
                </a:lnTo>
                <a:lnTo>
                  <a:pt x="8997" y="5110"/>
                </a:lnTo>
                <a:lnTo>
                  <a:pt x="8998" y="5109"/>
                </a:lnTo>
                <a:lnTo>
                  <a:pt x="9009" y="5099"/>
                </a:lnTo>
                <a:lnTo>
                  <a:pt x="9009" y="5098"/>
                </a:lnTo>
                <a:lnTo>
                  <a:pt x="9009" y="5098"/>
                </a:lnTo>
                <a:lnTo>
                  <a:pt x="9030" y="5078"/>
                </a:lnTo>
                <a:lnTo>
                  <a:pt x="9031" y="5078"/>
                </a:lnTo>
                <a:lnTo>
                  <a:pt x="9031" y="5078"/>
                </a:lnTo>
                <a:lnTo>
                  <a:pt x="9053" y="5056"/>
                </a:lnTo>
                <a:lnTo>
                  <a:pt x="9061" y="5048"/>
                </a:lnTo>
                <a:lnTo>
                  <a:pt x="9061" y="5037"/>
                </a:lnTo>
                <a:lnTo>
                  <a:pt x="9061" y="4753"/>
                </a:lnTo>
                <a:lnTo>
                  <a:pt x="9061" y="4689"/>
                </a:lnTo>
                <a:lnTo>
                  <a:pt x="9015" y="4734"/>
                </a:lnTo>
                <a:lnTo>
                  <a:pt x="8993" y="4757"/>
                </a:lnTo>
                <a:lnTo>
                  <a:pt x="8972" y="4776"/>
                </a:lnTo>
                <a:lnTo>
                  <a:pt x="8951" y="4792"/>
                </a:lnTo>
                <a:lnTo>
                  <a:pt x="8932" y="4805"/>
                </a:lnTo>
                <a:lnTo>
                  <a:pt x="8923" y="4809"/>
                </a:lnTo>
                <a:lnTo>
                  <a:pt x="8921" y="4810"/>
                </a:lnTo>
                <a:lnTo>
                  <a:pt x="8918" y="4812"/>
                </a:lnTo>
                <a:lnTo>
                  <a:pt x="8912" y="4816"/>
                </a:lnTo>
                <a:lnTo>
                  <a:pt x="8907" y="4817"/>
                </a:lnTo>
                <a:lnTo>
                  <a:pt x="8904" y="4817"/>
                </a:lnTo>
                <a:lnTo>
                  <a:pt x="8902" y="4819"/>
                </a:lnTo>
                <a:lnTo>
                  <a:pt x="8894" y="4822"/>
                </a:lnTo>
                <a:lnTo>
                  <a:pt x="8873" y="4824"/>
                </a:lnTo>
                <a:lnTo>
                  <a:pt x="8872" y="4824"/>
                </a:lnTo>
                <a:lnTo>
                  <a:pt x="8872" y="4824"/>
                </a:lnTo>
                <a:lnTo>
                  <a:pt x="8851" y="4826"/>
                </a:lnTo>
                <a:lnTo>
                  <a:pt x="8839" y="4824"/>
                </a:lnTo>
                <a:lnTo>
                  <a:pt x="8838" y="4824"/>
                </a:lnTo>
                <a:lnTo>
                  <a:pt x="8837" y="4824"/>
                </a:lnTo>
                <a:lnTo>
                  <a:pt x="8825" y="4822"/>
                </a:lnTo>
                <a:lnTo>
                  <a:pt x="8817" y="4818"/>
                </a:lnTo>
                <a:lnTo>
                  <a:pt x="8806" y="4810"/>
                </a:lnTo>
                <a:lnTo>
                  <a:pt x="8806" y="4810"/>
                </a:lnTo>
                <a:lnTo>
                  <a:pt x="8805" y="4809"/>
                </a:lnTo>
                <a:lnTo>
                  <a:pt x="8802" y="4807"/>
                </a:lnTo>
                <a:lnTo>
                  <a:pt x="8798" y="4802"/>
                </a:lnTo>
                <a:lnTo>
                  <a:pt x="8798" y="4801"/>
                </a:lnTo>
                <a:lnTo>
                  <a:pt x="8797" y="4801"/>
                </a:lnTo>
                <a:lnTo>
                  <a:pt x="8792" y="4795"/>
                </a:lnTo>
                <a:lnTo>
                  <a:pt x="8789" y="4790"/>
                </a:lnTo>
                <a:lnTo>
                  <a:pt x="8785" y="4781"/>
                </a:lnTo>
                <a:lnTo>
                  <a:pt x="8784" y="4780"/>
                </a:lnTo>
                <a:lnTo>
                  <a:pt x="8784" y="4779"/>
                </a:lnTo>
                <a:lnTo>
                  <a:pt x="8779" y="4771"/>
                </a:lnTo>
                <a:lnTo>
                  <a:pt x="8776" y="4763"/>
                </a:lnTo>
                <a:lnTo>
                  <a:pt x="8775" y="4762"/>
                </a:lnTo>
                <a:lnTo>
                  <a:pt x="8775" y="4761"/>
                </a:lnTo>
                <a:lnTo>
                  <a:pt x="8771" y="4753"/>
                </a:lnTo>
                <a:lnTo>
                  <a:pt x="8767" y="4743"/>
                </a:lnTo>
                <a:lnTo>
                  <a:pt x="8767" y="4742"/>
                </a:lnTo>
                <a:lnTo>
                  <a:pt x="8767" y="4741"/>
                </a:lnTo>
                <a:lnTo>
                  <a:pt x="8763" y="4731"/>
                </a:lnTo>
                <a:lnTo>
                  <a:pt x="8763" y="4731"/>
                </a:lnTo>
                <a:lnTo>
                  <a:pt x="8762" y="4731"/>
                </a:lnTo>
                <a:lnTo>
                  <a:pt x="8758" y="4720"/>
                </a:lnTo>
                <a:lnTo>
                  <a:pt x="8755" y="4708"/>
                </a:lnTo>
                <a:lnTo>
                  <a:pt x="8752" y="4695"/>
                </a:lnTo>
                <a:lnTo>
                  <a:pt x="8752" y="4695"/>
                </a:lnTo>
                <a:lnTo>
                  <a:pt x="8752" y="4695"/>
                </a:lnTo>
                <a:lnTo>
                  <a:pt x="8749" y="4683"/>
                </a:lnTo>
                <a:lnTo>
                  <a:pt x="8743" y="4655"/>
                </a:lnTo>
                <a:lnTo>
                  <a:pt x="8739" y="4624"/>
                </a:lnTo>
                <a:lnTo>
                  <a:pt x="8736" y="4592"/>
                </a:lnTo>
                <a:lnTo>
                  <a:pt x="8733" y="4556"/>
                </a:lnTo>
                <a:lnTo>
                  <a:pt x="8733" y="4547"/>
                </a:lnTo>
                <a:lnTo>
                  <a:pt x="9065" y="4547"/>
                </a:lnTo>
                <a:lnTo>
                  <a:pt x="9092" y="4547"/>
                </a:lnTo>
                <a:lnTo>
                  <a:pt x="9092" y="4520"/>
                </a:lnTo>
                <a:lnTo>
                  <a:pt x="9092" y="4336"/>
                </a:lnTo>
                <a:lnTo>
                  <a:pt x="9092" y="4336"/>
                </a:lnTo>
                <a:lnTo>
                  <a:pt x="9091" y="4336"/>
                </a:lnTo>
                <a:lnTo>
                  <a:pt x="9090" y="4264"/>
                </a:lnTo>
                <a:lnTo>
                  <a:pt x="9090" y="4263"/>
                </a:lnTo>
                <a:lnTo>
                  <a:pt x="9090" y="4263"/>
                </a:lnTo>
                <a:lnTo>
                  <a:pt x="9087" y="4193"/>
                </a:lnTo>
                <a:lnTo>
                  <a:pt x="9087" y="4192"/>
                </a:lnTo>
                <a:lnTo>
                  <a:pt x="9087" y="4192"/>
                </a:lnTo>
                <a:lnTo>
                  <a:pt x="9082" y="4130"/>
                </a:lnTo>
                <a:lnTo>
                  <a:pt x="9082" y="4129"/>
                </a:lnTo>
                <a:lnTo>
                  <a:pt x="9082" y="4129"/>
                </a:lnTo>
                <a:lnTo>
                  <a:pt x="9075" y="4069"/>
                </a:lnTo>
                <a:lnTo>
                  <a:pt x="9075" y="4068"/>
                </a:lnTo>
                <a:lnTo>
                  <a:pt x="9075" y="4068"/>
                </a:lnTo>
                <a:lnTo>
                  <a:pt x="9070" y="4038"/>
                </a:lnTo>
                <a:lnTo>
                  <a:pt x="9070" y="4037"/>
                </a:lnTo>
                <a:lnTo>
                  <a:pt x="9070" y="4037"/>
                </a:lnTo>
                <a:lnTo>
                  <a:pt x="9065" y="4010"/>
                </a:lnTo>
                <a:lnTo>
                  <a:pt x="9065" y="4010"/>
                </a:lnTo>
                <a:lnTo>
                  <a:pt x="9065" y="4010"/>
                </a:lnTo>
                <a:lnTo>
                  <a:pt x="9060" y="3985"/>
                </a:lnTo>
                <a:lnTo>
                  <a:pt x="9060" y="3984"/>
                </a:lnTo>
                <a:lnTo>
                  <a:pt x="9060" y="3984"/>
                </a:lnTo>
                <a:lnTo>
                  <a:pt x="9054" y="3959"/>
                </a:lnTo>
                <a:lnTo>
                  <a:pt x="9054" y="3958"/>
                </a:lnTo>
                <a:lnTo>
                  <a:pt x="9053" y="3957"/>
                </a:lnTo>
                <a:lnTo>
                  <a:pt x="9045" y="3932"/>
                </a:lnTo>
                <a:lnTo>
                  <a:pt x="9038" y="3910"/>
                </a:lnTo>
                <a:lnTo>
                  <a:pt x="9031" y="3887"/>
                </a:lnTo>
                <a:lnTo>
                  <a:pt x="9031" y="3886"/>
                </a:lnTo>
                <a:lnTo>
                  <a:pt x="9030" y="3885"/>
                </a:lnTo>
                <a:lnTo>
                  <a:pt x="9023" y="3866"/>
                </a:lnTo>
                <a:lnTo>
                  <a:pt x="9015" y="3846"/>
                </a:lnTo>
                <a:lnTo>
                  <a:pt x="9014" y="3845"/>
                </a:lnTo>
                <a:lnTo>
                  <a:pt x="9014" y="3844"/>
                </a:lnTo>
                <a:lnTo>
                  <a:pt x="9005" y="3826"/>
                </a:lnTo>
                <a:lnTo>
                  <a:pt x="9004" y="3825"/>
                </a:lnTo>
                <a:lnTo>
                  <a:pt x="9004" y="3825"/>
                </a:lnTo>
                <a:lnTo>
                  <a:pt x="8994" y="3808"/>
                </a:lnTo>
                <a:lnTo>
                  <a:pt x="8994" y="3807"/>
                </a:lnTo>
                <a:lnTo>
                  <a:pt x="8994" y="3807"/>
                </a:lnTo>
                <a:lnTo>
                  <a:pt x="8985" y="3792"/>
                </a:lnTo>
                <a:lnTo>
                  <a:pt x="8984" y="3792"/>
                </a:lnTo>
                <a:lnTo>
                  <a:pt x="8984" y="3791"/>
                </a:lnTo>
                <a:lnTo>
                  <a:pt x="8974" y="3776"/>
                </a:lnTo>
                <a:lnTo>
                  <a:pt x="8973" y="3774"/>
                </a:lnTo>
                <a:lnTo>
                  <a:pt x="8971" y="3772"/>
                </a:lnTo>
                <a:lnTo>
                  <a:pt x="8960" y="3761"/>
                </a:lnTo>
                <a:lnTo>
                  <a:pt x="8951" y="3750"/>
                </a:lnTo>
                <a:lnTo>
                  <a:pt x="8950" y="3749"/>
                </a:lnTo>
                <a:lnTo>
                  <a:pt x="8950" y="3748"/>
                </a:lnTo>
                <a:lnTo>
                  <a:pt x="8939" y="3736"/>
                </a:lnTo>
                <a:lnTo>
                  <a:pt x="8937" y="3734"/>
                </a:lnTo>
                <a:lnTo>
                  <a:pt x="8935" y="3733"/>
                </a:lnTo>
                <a:lnTo>
                  <a:pt x="8911" y="3715"/>
                </a:lnTo>
                <a:lnTo>
                  <a:pt x="8909" y="3713"/>
                </a:lnTo>
                <a:lnTo>
                  <a:pt x="8906" y="3712"/>
                </a:lnTo>
                <a:lnTo>
                  <a:pt x="8880" y="3700"/>
                </a:lnTo>
                <a:lnTo>
                  <a:pt x="8878" y="3699"/>
                </a:lnTo>
                <a:lnTo>
                  <a:pt x="8877" y="3699"/>
                </a:lnTo>
                <a:lnTo>
                  <a:pt x="8851" y="3691"/>
                </a:lnTo>
                <a:lnTo>
                  <a:pt x="8848" y="3690"/>
                </a:lnTo>
                <a:lnTo>
                  <a:pt x="8845" y="3690"/>
                </a:lnTo>
                <a:lnTo>
                  <a:pt x="8817" y="3688"/>
                </a:lnTo>
                <a:moveTo>
                  <a:pt x="9109" y="3853"/>
                </a:moveTo>
                <a:lnTo>
                  <a:pt x="9109" y="3861"/>
                </a:lnTo>
                <a:lnTo>
                  <a:pt x="9109" y="4020"/>
                </a:lnTo>
                <a:lnTo>
                  <a:pt x="9109" y="4047"/>
                </a:lnTo>
                <a:lnTo>
                  <a:pt x="9135" y="4047"/>
                </a:lnTo>
                <a:lnTo>
                  <a:pt x="9182" y="4047"/>
                </a:lnTo>
                <a:lnTo>
                  <a:pt x="9182" y="4679"/>
                </a:lnTo>
                <a:lnTo>
                  <a:pt x="9182" y="4721"/>
                </a:lnTo>
                <a:lnTo>
                  <a:pt x="9182" y="4721"/>
                </a:lnTo>
                <a:lnTo>
                  <a:pt x="9182" y="4722"/>
                </a:lnTo>
                <a:lnTo>
                  <a:pt x="9183" y="4762"/>
                </a:lnTo>
                <a:lnTo>
                  <a:pt x="9183" y="4762"/>
                </a:lnTo>
                <a:lnTo>
                  <a:pt x="9183" y="4762"/>
                </a:lnTo>
                <a:lnTo>
                  <a:pt x="9185" y="4802"/>
                </a:lnTo>
                <a:lnTo>
                  <a:pt x="9185" y="4803"/>
                </a:lnTo>
                <a:lnTo>
                  <a:pt x="9185" y="4803"/>
                </a:lnTo>
                <a:lnTo>
                  <a:pt x="9188" y="4838"/>
                </a:lnTo>
                <a:lnTo>
                  <a:pt x="9188" y="4838"/>
                </a:lnTo>
                <a:lnTo>
                  <a:pt x="9188" y="4838"/>
                </a:lnTo>
                <a:lnTo>
                  <a:pt x="9191" y="4870"/>
                </a:lnTo>
                <a:lnTo>
                  <a:pt x="9191" y="4871"/>
                </a:lnTo>
                <a:lnTo>
                  <a:pt x="9191" y="4871"/>
                </a:lnTo>
                <a:lnTo>
                  <a:pt x="9195" y="4903"/>
                </a:lnTo>
                <a:lnTo>
                  <a:pt x="9195" y="4904"/>
                </a:lnTo>
                <a:lnTo>
                  <a:pt x="9195" y="4904"/>
                </a:lnTo>
                <a:lnTo>
                  <a:pt x="9199" y="4932"/>
                </a:lnTo>
                <a:lnTo>
                  <a:pt x="9199" y="4933"/>
                </a:lnTo>
                <a:lnTo>
                  <a:pt x="9199" y="4934"/>
                </a:lnTo>
                <a:lnTo>
                  <a:pt x="9205" y="4961"/>
                </a:lnTo>
                <a:lnTo>
                  <a:pt x="9205" y="4962"/>
                </a:lnTo>
                <a:lnTo>
                  <a:pt x="9206" y="4963"/>
                </a:lnTo>
                <a:lnTo>
                  <a:pt x="9213" y="4984"/>
                </a:lnTo>
                <a:lnTo>
                  <a:pt x="9218" y="5007"/>
                </a:lnTo>
                <a:lnTo>
                  <a:pt x="9219" y="5008"/>
                </a:lnTo>
                <a:lnTo>
                  <a:pt x="9219" y="5009"/>
                </a:lnTo>
                <a:lnTo>
                  <a:pt x="9226" y="5029"/>
                </a:lnTo>
                <a:lnTo>
                  <a:pt x="9226" y="5029"/>
                </a:lnTo>
                <a:lnTo>
                  <a:pt x="9226" y="5029"/>
                </a:lnTo>
                <a:lnTo>
                  <a:pt x="9233" y="5048"/>
                </a:lnTo>
                <a:lnTo>
                  <a:pt x="9234" y="5050"/>
                </a:lnTo>
                <a:lnTo>
                  <a:pt x="9235" y="5051"/>
                </a:lnTo>
                <a:lnTo>
                  <a:pt x="9243" y="5066"/>
                </a:lnTo>
                <a:lnTo>
                  <a:pt x="9243" y="5067"/>
                </a:lnTo>
                <a:lnTo>
                  <a:pt x="9243" y="5068"/>
                </a:lnTo>
                <a:lnTo>
                  <a:pt x="9252" y="5083"/>
                </a:lnTo>
                <a:lnTo>
                  <a:pt x="9261" y="5098"/>
                </a:lnTo>
                <a:lnTo>
                  <a:pt x="9263" y="5100"/>
                </a:lnTo>
                <a:lnTo>
                  <a:pt x="9264" y="5102"/>
                </a:lnTo>
                <a:lnTo>
                  <a:pt x="9273" y="5112"/>
                </a:lnTo>
                <a:lnTo>
                  <a:pt x="9274" y="5112"/>
                </a:lnTo>
                <a:lnTo>
                  <a:pt x="9274" y="5113"/>
                </a:lnTo>
                <a:lnTo>
                  <a:pt x="9284" y="5123"/>
                </a:lnTo>
                <a:lnTo>
                  <a:pt x="9286" y="5124"/>
                </a:lnTo>
                <a:lnTo>
                  <a:pt x="9287" y="5125"/>
                </a:lnTo>
                <a:lnTo>
                  <a:pt x="9298" y="5133"/>
                </a:lnTo>
                <a:lnTo>
                  <a:pt x="9299" y="5134"/>
                </a:lnTo>
                <a:lnTo>
                  <a:pt x="9300" y="5134"/>
                </a:lnTo>
                <a:lnTo>
                  <a:pt x="9311" y="5141"/>
                </a:lnTo>
                <a:lnTo>
                  <a:pt x="9312" y="5142"/>
                </a:lnTo>
                <a:lnTo>
                  <a:pt x="9313" y="5143"/>
                </a:lnTo>
                <a:lnTo>
                  <a:pt x="9323" y="5148"/>
                </a:lnTo>
                <a:lnTo>
                  <a:pt x="9324" y="5148"/>
                </a:lnTo>
                <a:lnTo>
                  <a:pt x="9325" y="5148"/>
                </a:lnTo>
                <a:lnTo>
                  <a:pt x="9337" y="5153"/>
                </a:lnTo>
                <a:lnTo>
                  <a:pt x="9338" y="5154"/>
                </a:lnTo>
                <a:lnTo>
                  <a:pt x="9340" y="5155"/>
                </a:lnTo>
                <a:lnTo>
                  <a:pt x="9351" y="5158"/>
                </a:lnTo>
                <a:lnTo>
                  <a:pt x="9352" y="5158"/>
                </a:lnTo>
                <a:lnTo>
                  <a:pt x="9354" y="5158"/>
                </a:lnTo>
                <a:lnTo>
                  <a:pt x="9366" y="5160"/>
                </a:lnTo>
                <a:lnTo>
                  <a:pt x="9368" y="5161"/>
                </a:lnTo>
                <a:lnTo>
                  <a:pt x="9370" y="5161"/>
                </a:lnTo>
                <a:lnTo>
                  <a:pt x="9383" y="5161"/>
                </a:lnTo>
                <a:lnTo>
                  <a:pt x="9384" y="5161"/>
                </a:lnTo>
                <a:lnTo>
                  <a:pt x="9386" y="5160"/>
                </a:lnTo>
                <a:lnTo>
                  <a:pt x="9407" y="5158"/>
                </a:lnTo>
                <a:lnTo>
                  <a:pt x="9407" y="5158"/>
                </a:lnTo>
                <a:lnTo>
                  <a:pt x="9408" y="5158"/>
                </a:lnTo>
                <a:lnTo>
                  <a:pt x="9428" y="5155"/>
                </a:lnTo>
                <a:lnTo>
                  <a:pt x="9430" y="5155"/>
                </a:lnTo>
                <a:lnTo>
                  <a:pt x="9433" y="5154"/>
                </a:lnTo>
                <a:lnTo>
                  <a:pt x="9453" y="5147"/>
                </a:lnTo>
                <a:lnTo>
                  <a:pt x="9454" y="5147"/>
                </a:lnTo>
                <a:lnTo>
                  <a:pt x="9454" y="5146"/>
                </a:lnTo>
                <a:lnTo>
                  <a:pt x="9473" y="5138"/>
                </a:lnTo>
                <a:lnTo>
                  <a:pt x="9475" y="5138"/>
                </a:lnTo>
                <a:lnTo>
                  <a:pt x="9476" y="5137"/>
                </a:lnTo>
                <a:lnTo>
                  <a:pt x="9493" y="5127"/>
                </a:lnTo>
                <a:lnTo>
                  <a:pt x="9494" y="5126"/>
                </a:lnTo>
                <a:lnTo>
                  <a:pt x="9495" y="5126"/>
                </a:lnTo>
                <a:lnTo>
                  <a:pt x="9510" y="5116"/>
                </a:lnTo>
                <a:lnTo>
                  <a:pt x="9525" y="5106"/>
                </a:lnTo>
                <a:lnTo>
                  <a:pt x="9526" y="5105"/>
                </a:lnTo>
                <a:lnTo>
                  <a:pt x="9527" y="5104"/>
                </a:lnTo>
                <a:lnTo>
                  <a:pt x="9533" y="5099"/>
                </a:lnTo>
                <a:lnTo>
                  <a:pt x="9534" y="5099"/>
                </a:lnTo>
                <a:lnTo>
                  <a:pt x="9535" y="5098"/>
                </a:lnTo>
                <a:lnTo>
                  <a:pt x="9542" y="5091"/>
                </a:lnTo>
                <a:lnTo>
                  <a:pt x="9550" y="5083"/>
                </a:lnTo>
                <a:lnTo>
                  <a:pt x="9550" y="5072"/>
                </a:lnTo>
                <a:lnTo>
                  <a:pt x="9550" y="4793"/>
                </a:lnTo>
                <a:lnTo>
                  <a:pt x="9550" y="4745"/>
                </a:lnTo>
                <a:lnTo>
                  <a:pt x="9509" y="4771"/>
                </a:lnTo>
                <a:lnTo>
                  <a:pt x="9485" y="4786"/>
                </a:lnTo>
                <a:lnTo>
                  <a:pt x="9484" y="4786"/>
                </a:lnTo>
                <a:lnTo>
                  <a:pt x="9483" y="4787"/>
                </a:lnTo>
                <a:lnTo>
                  <a:pt x="9473" y="4794"/>
                </a:lnTo>
                <a:lnTo>
                  <a:pt x="9464" y="4799"/>
                </a:lnTo>
                <a:lnTo>
                  <a:pt x="9454" y="4804"/>
                </a:lnTo>
                <a:lnTo>
                  <a:pt x="9444" y="4808"/>
                </a:lnTo>
                <a:lnTo>
                  <a:pt x="9436" y="4810"/>
                </a:lnTo>
                <a:lnTo>
                  <a:pt x="9427" y="4810"/>
                </a:lnTo>
                <a:lnTo>
                  <a:pt x="9425" y="4810"/>
                </a:lnTo>
                <a:lnTo>
                  <a:pt x="9423" y="4809"/>
                </a:lnTo>
                <a:lnTo>
                  <a:pt x="9422" y="4808"/>
                </a:lnTo>
                <a:lnTo>
                  <a:pt x="9420" y="4808"/>
                </a:lnTo>
                <a:lnTo>
                  <a:pt x="9419" y="4807"/>
                </a:lnTo>
                <a:lnTo>
                  <a:pt x="9417" y="4806"/>
                </a:lnTo>
                <a:lnTo>
                  <a:pt x="9414" y="4803"/>
                </a:lnTo>
                <a:lnTo>
                  <a:pt x="9412" y="4799"/>
                </a:lnTo>
                <a:lnTo>
                  <a:pt x="9409" y="4794"/>
                </a:lnTo>
                <a:lnTo>
                  <a:pt x="9407" y="4792"/>
                </a:lnTo>
                <a:lnTo>
                  <a:pt x="9405" y="4789"/>
                </a:lnTo>
                <a:lnTo>
                  <a:pt x="9404" y="4788"/>
                </a:lnTo>
                <a:lnTo>
                  <a:pt x="9403" y="4788"/>
                </a:lnTo>
                <a:lnTo>
                  <a:pt x="9403" y="4786"/>
                </a:lnTo>
                <a:lnTo>
                  <a:pt x="9401" y="4781"/>
                </a:lnTo>
                <a:lnTo>
                  <a:pt x="9399" y="4776"/>
                </a:lnTo>
                <a:lnTo>
                  <a:pt x="9397" y="4773"/>
                </a:lnTo>
                <a:lnTo>
                  <a:pt x="9396" y="4767"/>
                </a:lnTo>
                <a:lnTo>
                  <a:pt x="9395" y="4763"/>
                </a:lnTo>
                <a:lnTo>
                  <a:pt x="9395" y="4762"/>
                </a:lnTo>
                <a:lnTo>
                  <a:pt x="9394" y="4761"/>
                </a:lnTo>
                <a:lnTo>
                  <a:pt x="9393" y="4756"/>
                </a:lnTo>
                <a:lnTo>
                  <a:pt x="9392" y="4750"/>
                </a:lnTo>
                <a:lnTo>
                  <a:pt x="9392" y="4748"/>
                </a:lnTo>
                <a:lnTo>
                  <a:pt x="9391" y="4746"/>
                </a:lnTo>
                <a:lnTo>
                  <a:pt x="9390" y="4740"/>
                </a:lnTo>
                <a:lnTo>
                  <a:pt x="9390" y="4737"/>
                </a:lnTo>
                <a:lnTo>
                  <a:pt x="9390" y="4731"/>
                </a:lnTo>
                <a:lnTo>
                  <a:pt x="9390" y="4729"/>
                </a:lnTo>
                <a:lnTo>
                  <a:pt x="9389" y="4727"/>
                </a:lnTo>
                <a:lnTo>
                  <a:pt x="9387" y="4713"/>
                </a:lnTo>
                <a:lnTo>
                  <a:pt x="9387" y="4698"/>
                </a:lnTo>
                <a:lnTo>
                  <a:pt x="9387" y="4679"/>
                </a:lnTo>
                <a:lnTo>
                  <a:pt x="9387" y="4047"/>
                </a:lnTo>
                <a:lnTo>
                  <a:pt x="9517" y="4047"/>
                </a:lnTo>
                <a:lnTo>
                  <a:pt x="9544" y="4047"/>
                </a:lnTo>
                <a:lnTo>
                  <a:pt x="9544" y="4020"/>
                </a:lnTo>
                <a:lnTo>
                  <a:pt x="9544" y="3739"/>
                </a:lnTo>
                <a:lnTo>
                  <a:pt x="9544" y="3713"/>
                </a:lnTo>
                <a:lnTo>
                  <a:pt x="9517" y="3713"/>
                </a:lnTo>
                <a:lnTo>
                  <a:pt x="9387" y="3713"/>
                </a:lnTo>
                <a:lnTo>
                  <a:pt x="9387" y="3448"/>
                </a:lnTo>
                <a:lnTo>
                  <a:pt x="9387" y="3422"/>
                </a:lnTo>
                <a:lnTo>
                  <a:pt x="9360" y="3422"/>
                </a:lnTo>
                <a:lnTo>
                  <a:pt x="9263" y="3422"/>
                </a:lnTo>
                <a:lnTo>
                  <a:pt x="9240" y="3422"/>
                </a:lnTo>
                <a:lnTo>
                  <a:pt x="9237" y="3444"/>
                </a:lnTo>
                <a:lnTo>
                  <a:pt x="9194" y="3726"/>
                </a:lnTo>
                <a:lnTo>
                  <a:pt x="9113" y="3846"/>
                </a:lnTo>
                <a:lnTo>
                  <a:pt x="9109" y="3853"/>
                </a:lnTo>
                <a:moveTo>
                  <a:pt x="5707" y="4008"/>
                </a:moveTo>
                <a:lnTo>
                  <a:pt x="5712" y="4008"/>
                </a:lnTo>
                <a:lnTo>
                  <a:pt x="5719" y="4008"/>
                </a:lnTo>
                <a:lnTo>
                  <a:pt x="5725" y="4011"/>
                </a:lnTo>
                <a:lnTo>
                  <a:pt x="5730" y="4014"/>
                </a:lnTo>
                <a:lnTo>
                  <a:pt x="5731" y="4014"/>
                </a:lnTo>
                <a:lnTo>
                  <a:pt x="5732" y="4015"/>
                </a:lnTo>
                <a:lnTo>
                  <a:pt x="5733" y="4016"/>
                </a:lnTo>
                <a:lnTo>
                  <a:pt x="5737" y="4020"/>
                </a:lnTo>
                <a:lnTo>
                  <a:pt x="5740" y="4024"/>
                </a:lnTo>
                <a:lnTo>
                  <a:pt x="5741" y="4025"/>
                </a:lnTo>
                <a:lnTo>
                  <a:pt x="5742" y="4026"/>
                </a:lnTo>
                <a:lnTo>
                  <a:pt x="5744" y="4028"/>
                </a:lnTo>
                <a:lnTo>
                  <a:pt x="5746" y="4032"/>
                </a:lnTo>
                <a:lnTo>
                  <a:pt x="5747" y="4033"/>
                </a:lnTo>
                <a:lnTo>
                  <a:pt x="5747" y="4033"/>
                </a:lnTo>
                <a:lnTo>
                  <a:pt x="5751" y="4040"/>
                </a:lnTo>
                <a:lnTo>
                  <a:pt x="5754" y="4046"/>
                </a:lnTo>
                <a:lnTo>
                  <a:pt x="5757" y="4052"/>
                </a:lnTo>
                <a:lnTo>
                  <a:pt x="5760" y="4061"/>
                </a:lnTo>
                <a:lnTo>
                  <a:pt x="5763" y="4070"/>
                </a:lnTo>
                <a:lnTo>
                  <a:pt x="5763" y="4070"/>
                </a:lnTo>
                <a:lnTo>
                  <a:pt x="5763" y="4071"/>
                </a:lnTo>
                <a:lnTo>
                  <a:pt x="5769" y="4089"/>
                </a:lnTo>
                <a:lnTo>
                  <a:pt x="5774" y="4109"/>
                </a:lnTo>
                <a:lnTo>
                  <a:pt x="5778" y="4133"/>
                </a:lnTo>
                <a:lnTo>
                  <a:pt x="5782" y="4158"/>
                </a:lnTo>
                <a:lnTo>
                  <a:pt x="5785" y="4182"/>
                </a:lnTo>
                <a:lnTo>
                  <a:pt x="5787" y="4207"/>
                </a:lnTo>
                <a:lnTo>
                  <a:pt x="5788" y="4237"/>
                </a:lnTo>
                <a:lnTo>
                  <a:pt x="5788" y="4240"/>
                </a:lnTo>
                <a:lnTo>
                  <a:pt x="5631" y="4240"/>
                </a:lnTo>
                <a:lnTo>
                  <a:pt x="5631" y="4233"/>
                </a:lnTo>
                <a:lnTo>
                  <a:pt x="5634" y="4202"/>
                </a:lnTo>
                <a:lnTo>
                  <a:pt x="5637" y="4172"/>
                </a:lnTo>
                <a:lnTo>
                  <a:pt x="5640" y="4146"/>
                </a:lnTo>
                <a:lnTo>
                  <a:pt x="5645" y="4122"/>
                </a:lnTo>
                <a:lnTo>
                  <a:pt x="5645" y="4122"/>
                </a:lnTo>
                <a:lnTo>
                  <a:pt x="5645" y="4121"/>
                </a:lnTo>
                <a:lnTo>
                  <a:pt x="5647" y="4110"/>
                </a:lnTo>
                <a:lnTo>
                  <a:pt x="5649" y="4102"/>
                </a:lnTo>
                <a:lnTo>
                  <a:pt x="5652" y="4092"/>
                </a:lnTo>
                <a:lnTo>
                  <a:pt x="5655" y="4082"/>
                </a:lnTo>
                <a:lnTo>
                  <a:pt x="5658" y="4074"/>
                </a:lnTo>
                <a:lnTo>
                  <a:pt x="5661" y="4065"/>
                </a:lnTo>
                <a:lnTo>
                  <a:pt x="5669" y="4049"/>
                </a:lnTo>
                <a:lnTo>
                  <a:pt x="5676" y="4037"/>
                </a:lnTo>
                <a:lnTo>
                  <a:pt x="5679" y="4034"/>
                </a:lnTo>
                <a:lnTo>
                  <a:pt x="5680" y="4032"/>
                </a:lnTo>
                <a:lnTo>
                  <a:pt x="5681" y="4030"/>
                </a:lnTo>
                <a:lnTo>
                  <a:pt x="5683" y="4026"/>
                </a:lnTo>
                <a:lnTo>
                  <a:pt x="5686" y="4024"/>
                </a:lnTo>
                <a:lnTo>
                  <a:pt x="5687" y="4023"/>
                </a:lnTo>
                <a:lnTo>
                  <a:pt x="5688" y="4022"/>
                </a:lnTo>
                <a:lnTo>
                  <a:pt x="5689" y="4020"/>
                </a:lnTo>
                <a:lnTo>
                  <a:pt x="5690" y="4020"/>
                </a:lnTo>
                <a:lnTo>
                  <a:pt x="5692" y="4018"/>
                </a:lnTo>
                <a:lnTo>
                  <a:pt x="5695" y="4016"/>
                </a:lnTo>
                <a:lnTo>
                  <a:pt x="5697" y="4014"/>
                </a:lnTo>
                <a:lnTo>
                  <a:pt x="5703" y="4011"/>
                </a:lnTo>
                <a:lnTo>
                  <a:pt x="5707" y="4008"/>
                </a:lnTo>
                <a:moveTo>
                  <a:pt x="8894" y="4237"/>
                </a:moveTo>
                <a:lnTo>
                  <a:pt x="8894" y="4240"/>
                </a:lnTo>
                <a:lnTo>
                  <a:pt x="8737" y="4240"/>
                </a:lnTo>
                <a:lnTo>
                  <a:pt x="8737" y="4233"/>
                </a:lnTo>
                <a:lnTo>
                  <a:pt x="8740" y="4202"/>
                </a:lnTo>
                <a:lnTo>
                  <a:pt x="8743" y="4172"/>
                </a:lnTo>
                <a:lnTo>
                  <a:pt x="8746" y="4146"/>
                </a:lnTo>
                <a:lnTo>
                  <a:pt x="8751" y="4122"/>
                </a:lnTo>
                <a:lnTo>
                  <a:pt x="8751" y="4122"/>
                </a:lnTo>
                <a:lnTo>
                  <a:pt x="8751" y="4121"/>
                </a:lnTo>
                <a:lnTo>
                  <a:pt x="8753" y="4110"/>
                </a:lnTo>
                <a:lnTo>
                  <a:pt x="8755" y="4102"/>
                </a:lnTo>
                <a:lnTo>
                  <a:pt x="8758" y="4093"/>
                </a:lnTo>
                <a:lnTo>
                  <a:pt x="8762" y="4084"/>
                </a:lnTo>
                <a:lnTo>
                  <a:pt x="8762" y="4083"/>
                </a:lnTo>
                <a:lnTo>
                  <a:pt x="8762" y="4082"/>
                </a:lnTo>
                <a:lnTo>
                  <a:pt x="8765" y="4074"/>
                </a:lnTo>
                <a:lnTo>
                  <a:pt x="8768" y="4065"/>
                </a:lnTo>
                <a:lnTo>
                  <a:pt x="8776" y="4049"/>
                </a:lnTo>
                <a:lnTo>
                  <a:pt x="8782" y="4037"/>
                </a:lnTo>
                <a:lnTo>
                  <a:pt x="8785" y="4034"/>
                </a:lnTo>
                <a:lnTo>
                  <a:pt x="8786" y="4032"/>
                </a:lnTo>
                <a:lnTo>
                  <a:pt x="8787" y="4030"/>
                </a:lnTo>
                <a:lnTo>
                  <a:pt x="8789" y="4026"/>
                </a:lnTo>
                <a:lnTo>
                  <a:pt x="8792" y="4024"/>
                </a:lnTo>
                <a:lnTo>
                  <a:pt x="8793" y="4023"/>
                </a:lnTo>
                <a:lnTo>
                  <a:pt x="8794" y="4022"/>
                </a:lnTo>
                <a:lnTo>
                  <a:pt x="8795" y="4020"/>
                </a:lnTo>
                <a:lnTo>
                  <a:pt x="8796" y="4020"/>
                </a:lnTo>
                <a:lnTo>
                  <a:pt x="8798" y="4018"/>
                </a:lnTo>
                <a:lnTo>
                  <a:pt x="8801" y="4016"/>
                </a:lnTo>
                <a:lnTo>
                  <a:pt x="8803" y="4014"/>
                </a:lnTo>
                <a:lnTo>
                  <a:pt x="8808" y="4011"/>
                </a:lnTo>
                <a:lnTo>
                  <a:pt x="8814" y="4008"/>
                </a:lnTo>
                <a:lnTo>
                  <a:pt x="8819" y="4008"/>
                </a:lnTo>
                <a:lnTo>
                  <a:pt x="8825" y="4008"/>
                </a:lnTo>
                <a:lnTo>
                  <a:pt x="8831" y="4011"/>
                </a:lnTo>
                <a:lnTo>
                  <a:pt x="8836" y="4014"/>
                </a:lnTo>
                <a:lnTo>
                  <a:pt x="8837" y="4014"/>
                </a:lnTo>
                <a:lnTo>
                  <a:pt x="8838" y="4015"/>
                </a:lnTo>
                <a:lnTo>
                  <a:pt x="8839" y="4016"/>
                </a:lnTo>
                <a:lnTo>
                  <a:pt x="8843" y="4020"/>
                </a:lnTo>
                <a:lnTo>
                  <a:pt x="8846" y="4024"/>
                </a:lnTo>
                <a:lnTo>
                  <a:pt x="8847" y="4025"/>
                </a:lnTo>
                <a:lnTo>
                  <a:pt x="8848" y="4026"/>
                </a:lnTo>
                <a:lnTo>
                  <a:pt x="8850" y="4028"/>
                </a:lnTo>
                <a:lnTo>
                  <a:pt x="8852" y="4032"/>
                </a:lnTo>
                <a:lnTo>
                  <a:pt x="8853" y="4034"/>
                </a:lnTo>
                <a:lnTo>
                  <a:pt x="8854" y="4035"/>
                </a:lnTo>
                <a:lnTo>
                  <a:pt x="8858" y="4041"/>
                </a:lnTo>
                <a:lnTo>
                  <a:pt x="8861" y="4046"/>
                </a:lnTo>
                <a:lnTo>
                  <a:pt x="8864" y="4052"/>
                </a:lnTo>
                <a:lnTo>
                  <a:pt x="8867" y="4061"/>
                </a:lnTo>
                <a:lnTo>
                  <a:pt x="8870" y="4070"/>
                </a:lnTo>
                <a:lnTo>
                  <a:pt x="8875" y="4089"/>
                </a:lnTo>
                <a:lnTo>
                  <a:pt x="8880" y="4109"/>
                </a:lnTo>
                <a:lnTo>
                  <a:pt x="8884" y="4133"/>
                </a:lnTo>
                <a:lnTo>
                  <a:pt x="8888" y="4158"/>
                </a:lnTo>
                <a:lnTo>
                  <a:pt x="8891" y="4182"/>
                </a:lnTo>
                <a:lnTo>
                  <a:pt x="8893" y="4207"/>
                </a:lnTo>
                <a:lnTo>
                  <a:pt x="8894" y="4237"/>
                </a:lnTo>
                <a:moveTo>
                  <a:pt x="6587" y="4795"/>
                </a:moveTo>
                <a:lnTo>
                  <a:pt x="6585" y="4793"/>
                </a:lnTo>
                <a:lnTo>
                  <a:pt x="6581" y="4789"/>
                </a:lnTo>
                <a:lnTo>
                  <a:pt x="6580" y="4788"/>
                </a:lnTo>
                <a:lnTo>
                  <a:pt x="6579" y="4788"/>
                </a:lnTo>
                <a:lnTo>
                  <a:pt x="6576" y="4785"/>
                </a:lnTo>
                <a:lnTo>
                  <a:pt x="6573" y="4781"/>
                </a:lnTo>
                <a:lnTo>
                  <a:pt x="6570" y="4776"/>
                </a:lnTo>
                <a:lnTo>
                  <a:pt x="6567" y="4768"/>
                </a:lnTo>
                <a:lnTo>
                  <a:pt x="6566" y="4766"/>
                </a:lnTo>
                <a:lnTo>
                  <a:pt x="6565" y="4765"/>
                </a:lnTo>
                <a:lnTo>
                  <a:pt x="6562" y="4760"/>
                </a:lnTo>
                <a:lnTo>
                  <a:pt x="6559" y="4750"/>
                </a:lnTo>
                <a:lnTo>
                  <a:pt x="6559" y="4749"/>
                </a:lnTo>
                <a:lnTo>
                  <a:pt x="6559" y="4748"/>
                </a:lnTo>
                <a:lnTo>
                  <a:pt x="6555" y="4740"/>
                </a:lnTo>
                <a:lnTo>
                  <a:pt x="6553" y="4730"/>
                </a:lnTo>
                <a:lnTo>
                  <a:pt x="6550" y="4718"/>
                </a:lnTo>
                <a:lnTo>
                  <a:pt x="6545" y="4692"/>
                </a:lnTo>
                <a:lnTo>
                  <a:pt x="6540" y="4660"/>
                </a:lnTo>
                <a:lnTo>
                  <a:pt x="6535" y="4629"/>
                </a:lnTo>
                <a:lnTo>
                  <a:pt x="6532" y="4592"/>
                </a:lnTo>
                <a:lnTo>
                  <a:pt x="6529" y="4552"/>
                </a:lnTo>
                <a:lnTo>
                  <a:pt x="6527" y="4511"/>
                </a:lnTo>
                <a:lnTo>
                  <a:pt x="6527" y="4467"/>
                </a:lnTo>
                <a:lnTo>
                  <a:pt x="6527" y="4418"/>
                </a:lnTo>
                <a:lnTo>
                  <a:pt x="6527" y="4378"/>
                </a:lnTo>
                <a:lnTo>
                  <a:pt x="6527" y="4334"/>
                </a:lnTo>
                <a:lnTo>
                  <a:pt x="6528" y="4294"/>
                </a:lnTo>
                <a:lnTo>
                  <a:pt x="6530" y="4256"/>
                </a:lnTo>
                <a:lnTo>
                  <a:pt x="6533" y="4222"/>
                </a:lnTo>
                <a:lnTo>
                  <a:pt x="6538" y="4190"/>
                </a:lnTo>
                <a:lnTo>
                  <a:pt x="6538" y="4190"/>
                </a:lnTo>
                <a:lnTo>
                  <a:pt x="6538" y="4190"/>
                </a:lnTo>
                <a:lnTo>
                  <a:pt x="6542" y="4161"/>
                </a:lnTo>
                <a:lnTo>
                  <a:pt x="6547" y="4134"/>
                </a:lnTo>
                <a:lnTo>
                  <a:pt x="6552" y="4110"/>
                </a:lnTo>
                <a:lnTo>
                  <a:pt x="6554" y="4102"/>
                </a:lnTo>
                <a:lnTo>
                  <a:pt x="6557" y="4093"/>
                </a:lnTo>
                <a:lnTo>
                  <a:pt x="6560" y="4084"/>
                </a:lnTo>
                <a:lnTo>
                  <a:pt x="6564" y="4076"/>
                </a:lnTo>
                <a:lnTo>
                  <a:pt x="6567" y="4070"/>
                </a:lnTo>
                <a:lnTo>
                  <a:pt x="6571" y="4064"/>
                </a:lnTo>
                <a:lnTo>
                  <a:pt x="6574" y="4059"/>
                </a:lnTo>
                <a:lnTo>
                  <a:pt x="6577" y="4056"/>
                </a:lnTo>
                <a:lnTo>
                  <a:pt x="6582" y="4051"/>
                </a:lnTo>
                <a:lnTo>
                  <a:pt x="6582" y="4050"/>
                </a:lnTo>
                <a:lnTo>
                  <a:pt x="6582" y="4050"/>
                </a:lnTo>
                <a:lnTo>
                  <a:pt x="6587" y="4049"/>
                </a:lnTo>
                <a:lnTo>
                  <a:pt x="6591" y="4045"/>
                </a:lnTo>
                <a:lnTo>
                  <a:pt x="6592" y="4045"/>
                </a:lnTo>
                <a:lnTo>
                  <a:pt x="6599" y="4043"/>
                </a:lnTo>
                <a:lnTo>
                  <a:pt x="6608" y="4042"/>
                </a:lnTo>
                <a:lnTo>
                  <a:pt x="6613" y="4043"/>
                </a:lnTo>
                <a:lnTo>
                  <a:pt x="6619" y="4045"/>
                </a:lnTo>
                <a:lnTo>
                  <a:pt x="6626" y="4050"/>
                </a:lnTo>
                <a:lnTo>
                  <a:pt x="6632" y="4057"/>
                </a:lnTo>
                <a:lnTo>
                  <a:pt x="6640" y="4069"/>
                </a:lnTo>
                <a:lnTo>
                  <a:pt x="6648" y="4083"/>
                </a:lnTo>
                <a:lnTo>
                  <a:pt x="6655" y="4100"/>
                </a:lnTo>
                <a:lnTo>
                  <a:pt x="6660" y="4120"/>
                </a:lnTo>
                <a:lnTo>
                  <a:pt x="6666" y="4147"/>
                </a:lnTo>
                <a:lnTo>
                  <a:pt x="6672" y="4175"/>
                </a:lnTo>
                <a:lnTo>
                  <a:pt x="6676" y="4207"/>
                </a:lnTo>
                <a:lnTo>
                  <a:pt x="6680" y="4243"/>
                </a:lnTo>
                <a:lnTo>
                  <a:pt x="6682" y="4279"/>
                </a:lnTo>
                <a:lnTo>
                  <a:pt x="6684" y="4322"/>
                </a:lnTo>
                <a:lnTo>
                  <a:pt x="6686" y="4415"/>
                </a:lnTo>
                <a:lnTo>
                  <a:pt x="6686" y="4464"/>
                </a:lnTo>
                <a:lnTo>
                  <a:pt x="6684" y="4509"/>
                </a:lnTo>
                <a:lnTo>
                  <a:pt x="6682" y="4551"/>
                </a:lnTo>
                <a:lnTo>
                  <a:pt x="6680" y="4590"/>
                </a:lnTo>
                <a:lnTo>
                  <a:pt x="6676" y="4626"/>
                </a:lnTo>
                <a:lnTo>
                  <a:pt x="6672" y="4660"/>
                </a:lnTo>
                <a:lnTo>
                  <a:pt x="6667" y="4691"/>
                </a:lnTo>
                <a:lnTo>
                  <a:pt x="6661" y="4718"/>
                </a:lnTo>
                <a:lnTo>
                  <a:pt x="6659" y="4729"/>
                </a:lnTo>
                <a:lnTo>
                  <a:pt x="6655" y="4739"/>
                </a:lnTo>
                <a:lnTo>
                  <a:pt x="6651" y="4748"/>
                </a:lnTo>
                <a:lnTo>
                  <a:pt x="6651" y="4749"/>
                </a:lnTo>
                <a:lnTo>
                  <a:pt x="6651" y="4750"/>
                </a:lnTo>
                <a:lnTo>
                  <a:pt x="6648" y="4758"/>
                </a:lnTo>
                <a:lnTo>
                  <a:pt x="6644" y="4766"/>
                </a:lnTo>
                <a:lnTo>
                  <a:pt x="6644" y="4767"/>
                </a:lnTo>
                <a:lnTo>
                  <a:pt x="6643" y="4768"/>
                </a:lnTo>
                <a:lnTo>
                  <a:pt x="6640" y="4777"/>
                </a:lnTo>
                <a:lnTo>
                  <a:pt x="6637" y="4782"/>
                </a:lnTo>
                <a:lnTo>
                  <a:pt x="6635" y="4785"/>
                </a:lnTo>
                <a:lnTo>
                  <a:pt x="6632" y="4788"/>
                </a:lnTo>
                <a:lnTo>
                  <a:pt x="6631" y="4788"/>
                </a:lnTo>
                <a:lnTo>
                  <a:pt x="6630" y="4789"/>
                </a:lnTo>
                <a:lnTo>
                  <a:pt x="6625" y="4794"/>
                </a:lnTo>
                <a:lnTo>
                  <a:pt x="6623" y="4796"/>
                </a:lnTo>
                <a:lnTo>
                  <a:pt x="6621" y="4797"/>
                </a:lnTo>
                <a:lnTo>
                  <a:pt x="6618" y="4799"/>
                </a:lnTo>
                <a:lnTo>
                  <a:pt x="6617" y="4800"/>
                </a:lnTo>
                <a:lnTo>
                  <a:pt x="6617" y="4800"/>
                </a:lnTo>
                <a:lnTo>
                  <a:pt x="6613" y="4801"/>
                </a:lnTo>
                <a:lnTo>
                  <a:pt x="6611" y="4801"/>
                </a:lnTo>
                <a:lnTo>
                  <a:pt x="6598" y="4800"/>
                </a:lnTo>
                <a:lnTo>
                  <a:pt x="6596" y="4800"/>
                </a:lnTo>
                <a:lnTo>
                  <a:pt x="6595" y="4800"/>
                </a:lnTo>
                <a:lnTo>
                  <a:pt x="6595" y="4799"/>
                </a:lnTo>
                <a:lnTo>
                  <a:pt x="6593" y="4798"/>
                </a:lnTo>
                <a:lnTo>
                  <a:pt x="6590" y="4797"/>
                </a:lnTo>
                <a:lnTo>
                  <a:pt x="6587" y="4795"/>
                </a:lnTo>
                <a:moveTo>
                  <a:pt x="7572" y="4721"/>
                </a:moveTo>
                <a:lnTo>
                  <a:pt x="7569" y="4732"/>
                </a:lnTo>
                <a:lnTo>
                  <a:pt x="7567" y="4740"/>
                </a:lnTo>
                <a:lnTo>
                  <a:pt x="7567" y="4740"/>
                </a:lnTo>
                <a:lnTo>
                  <a:pt x="7567" y="4740"/>
                </a:lnTo>
                <a:lnTo>
                  <a:pt x="7564" y="4749"/>
                </a:lnTo>
                <a:lnTo>
                  <a:pt x="7560" y="4758"/>
                </a:lnTo>
                <a:lnTo>
                  <a:pt x="7556" y="4768"/>
                </a:lnTo>
                <a:lnTo>
                  <a:pt x="7553" y="4778"/>
                </a:lnTo>
                <a:lnTo>
                  <a:pt x="7546" y="4792"/>
                </a:lnTo>
                <a:lnTo>
                  <a:pt x="7539" y="4802"/>
                </a:lnTo>
                <a:lnTo>
                  <a:pt x="7530" y="4813"/>
                </a:lnTo>
                <a:lnTo>
                  <a:pt x="7523" y="4821"/>
                </a:lnTo>
                <a:lnTo>
                  <a:pt x="7517" y="4825"/>
                </a:lnTo>
                <a:lnTo>
                  <a:pt x="7508" y="4829"/>
                </a:lnTo>
                <a:lnTo>
                  <a:pt x="7502" y="4831"/>
                </a:lnTo>
                <a:lnTo>
                  <a:pt x="7495" y="4831"/>
                </a:lnTo>
                <a:lnTo>
                  <a:pt x="7492" y="4831"/>
                </a:lnTo>
                <a:lnTo>
                  <a:pt x="7488" y="4830"/>
                </a:lnTo>
                <a:lnTo>
                  <a:pt x="7487" y="4830"/>
                </a:lnTo>
                <a:lnTo>
                  <a:pt x="7486" y="4830"/>
                </a:lnTo>
                <a:lnTo>
                  <a:pt x="7484" y="4829"/>
                </a:lnTo>
                <a:lnTo>
                  <a:pt x="7483" y="4828"/>
                </a:lnTo>
                <a:lnTo>
                  <a:pt x="7480" y="4824"/>
                </a:lnTo>
                <a:lnTo>
                  <a:pt x="7474" y="4817"/>
                </a:lnTo>
                <a:lnTo>
                  <a:pt x="7474" y="4816"/>
                </a:lnTo>
                <a:lnTo>
                  <a:pt x="7473" y="4816"/>
                </a:lnTo>
                <a:lnTo>
                  <a:pt x="7469" y="4810"/>
                </a:lnTo>
                <a:lnTo>
                  <a:pt x="7465" y="4804"/>
                </a:lnTo>
                <a:lnTo>
                  <a:pt x="7464" y="4801"/>
                </a:lnTo>
                <a:lnTo>
                  <a:pt x="7463" y="4799"/>
                </a:lnTo>
                <a:lnTo>
                  <a:pt x="7462" y="4797"/>
                </a:lnTo>
                <a:lnTo>
                  <a:pt x="7461" y="4796"/>
                </a:lnTo>
                <a:lnTo>
                  <a:pt x="7460" y="4792"/>
                </a:lnTo>
                <a:lnTo>
                  <a:pt x="7459" y="4790"/>
                </a:lnTo>
                <a:lnTo>
                  <a:pt x="7459" y="4788"/>
                </a:lnTo>
                <a:lnTo>
                  <a:pt x="7458" y="4786"/>
                </a:lnTo>
                <a:lnTo>
                  <a:pt x="7457" y="4782"/>
                </a:lnTo>
                <a:lnTo>
                  <a:pt x="7457" y="4781"/>
                </a:lnTo>
                <a:lnTo>
                  <a:pt x="7457" y="4780"/>
                </a:lnTo>
                <a:lnTo>
                  <a:pt x="7455" y="4773"/>
                </a:lnTo>
                <a:lnTo>
                  <a:pt x="7454" y="4767"/>
                </a:lnTo>
                <a:lnTo>
                  <a:pt x="7454" y="4766"/>
                </a:lnTo>
                <a:lnTo>
                  <a:pt x="7454" y="4765"/>
                </a:lnTo>
                <a:lnTo>
                  <a:pt x="7452" y="4758"/>
                </a:lnTo>
                <a:lnTo>
                  <a:pt x="7451" y="4753"/>
                </a:lnTo>
                <a:lnTo>
                  <a:pt x="7450" y="4744"/>
                </a:lnTo>
                <a:lnTo>
                  <a:pt x="7449" y="4728"/>
                </a:lnTo>
                <a:lnTo>
                  <a:pt x="7448" y="4708"/>
                </a:lnTo>
                <a:lnTo>
                  <a:pt x="7448" y="4686"/>
                </a:lnTo>
                <a:lnTo>
                  <a:pt x="7448" y="4665"/>
                </a:lnTo>
                <a:lnTo>
                  <a:pt x="7449" y="4653"/>
                </a:lnTo>
                <a:lnTo>
                  <a:pt x="7450" y="4645"/>
                </a:lnTo>
                <a:lnTo>
                  <a:pt x="7450" y="4645"/>
                </a:lnTo>
                <a:lnTo>
                  <a:pt x="7450" y="4645"/>
                </a:lnTo>
                <a:lnTo>
                  <a:pt x="7451" y="4635"/>
                </a:lnTo>
                <a:lnTo>
                  <a:pt x="7452" y="4625"/>
                </a:lnTo>
                <a:lnTo>
                  <a:pt x="7453" y="4616"/>
                </a:lnTo>
                <a:lnTo>
                  <a:pt x="7455" y="4608"/>
                </a:lnTo>
                <a:lnTo>
                  <a:pt x="7457" y="4600"/>
                </a:lnTo>
                <a:lnTo>
                  <a:pt x="7457" y="4600"/>
                </a:lnTo>
                <a:lnTo>
                  <a:pt x="7457" y="4599"/>
                </a:lnTo>
                <a:lnTo>
                  <a:pt x="7459" y="4590"/>
                </a:lnTo>
                <a:lnTo>
                  <a:pt x="7460" y="4584"/>
                </a:lnTo>
                <a:lnTo>
                  <a:pt x="7461" y="4584"/>
                </a:lnTo>
                <a:lnTo>
                  <a:pt x="7461" y="4583"/>
                </a:lnTo>
                <a:lnTo>
                  <a:pt x="7462" y="4577"/>
                </a:lnTo>
                <a:lnTo>
                  <a:pt x="7464" y="4573"/>
                </a:lnTo>
                <a:lnTo>
                  <a:pt x="7468" y="4566"/>
                </a:lnTo>
                <a:lnTo>
                  <a:pt x="7468" y="4565"/>
                </a:lnTo>
                <a:lnTo>
                  <a:pt x="7468" y="4564"/>
                </a:lnTo>
                <a:lnTo>
                  <a:pt x="7471" y="4557"/>
                </a:lnTo>
                <a:lnTo>
                  <a:pt x="7474" y="4551"/>
                </a:lnTo>
                <a:lnTo>
                  <a:pt x="7476" y="4546"/>
                </a:lnTo>
                <a:lnTo>
                  <a:pt x="7479" y="4544"/>
                </a:lnTo>
                <a:lnTo>
                  <a:pt x="7482" y="4540"/>
                </a:lnTo>
                <a:lnTo>
                  <a:pt x="7486" y="4536"/>
                </a:lnTo>
                <a:lnTo>
                  <a:pt x="7493" y="4528"/>
                </a:lnTo>
                <a:lnTo>
                  <a:pt x="7502" y="4523"/>
                </a:lnTo>
                <a:lnTo>
                  <a:pt x="7514" y="4516"/>
                </a:lnTo>
                <a:lnTo>
                  <a:pt x="7524" y="4513"/>
                </a:lnTo>
                <a:lnTo>
                  <a:pt x="7537" y="4511"/>
                </a:lnTo>
                <a:lnTo>
                  <a:pt x="7538" y="4511"/>
                </a:lnTo>
                <a:lnTo>
                  <a:pt x="7538" y="4511"/>
                </a:lnTo>
                <a:lnTo>
                  <a:pt x="7556" y="4508"/>
                </a:lnTo>
                <a:lnTo>
                  <a:pt x="7584" y="4505"/>
                </a:lnTo>
                <a:lnTo>
                  <a:pt x="7584" y="4587"/>
                </a:lnTo>
                <a:lnTo>
                  <a:pt x="7584" y="4618"/>
                </a:lnTo>
                <a:lnTo>
                  <a:pt x="7582" y="4647"/>
                </a:lnTo>
                <a:lnTo>
                  <a:pt x="7580" y="4673"/>
                </a:lnTo>
                <a:lnTo>
                  <a:pt x="7578" y="4685"/>
                </a:lnTo>
                <a:lnTo>
                  <a:pt x="7576" y="4697"/>
                </a:lnTo>
                <a:lnTo>
                  <a:pt x="7576" y="4697"/>
                </a:lnTo>
                <a:lnTo>
                  <a:pt x="7576" y="4697"/>
                </a:lnTo>
                <a:lnTo>
                  <a:pt x="7574" y="4710"/>
                </a:lnTo>
                <a:lnTo>
                  <a:pt x="7572" y="4721"/>
                </a:lnTo>
                <a:moveTo>
                  <a:pt x="0" y="12699"/>
                </a:moveTo>
                <a:lnTo>
                  <a:pt x="0" y="0"/>
                </a:lnTo>
                <a:lnTo>
                  <a:pt x="12699" y="0"/>
                </a:lnTo>
                <a:lnTo>
                  <a:pt x="12699" y="12699"/>
                </a:lnTo>
                <a:lnTo>
                  <a:pt x="0" y="12699"/>
                </a:lnTo>
                <a:close/>
              </a:path>
            </a:pathLst>
          </a:custGeom>
          <a:blipFill rotWithShape="0">
            <a:blip r:embed="rId2"/>
            <a:stretch/>
          </a:blipFill>
          <a:ln w="0">
            <a:noFill/>
          </a:ln>
        </p:spPr>
        <p:txBody>
          <a:bodyPr lIns="90000" rIns="90000" tIns="45000" bIns="45000" anchor="ctr" anchorCtr="1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468" dur="indefinite" restart="never" nodeType="tmRoot">
          <p:childTnLst>
            <p:seq>
              <p:cTn id="469" dur="indefinite" nodeType="mainSeq">
                <p:childTnLst>
                  <p:par>
                    <p:cTn id="470" fill="hold">
                      <p:stCondLst>
                        <p:cond delay="indefinite"/>
                      </p:stCondLst>
                      <p:childTnLst>
                        <p:par>
                          <p:cTn id="471" fill="hold">
                            <p:stCondLst>
                              <p:cond delay="0"/>
                            </p:stCondLst>
                            <p:childTnLst>
                              <p:par>
                                <p:cTn id="472" nodeType="clickEffect" fill="hold" presetClass="entr" presetID="3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 from="(-#ppt_w/2)" to="(#ppt_x)">
                                      <p:cBhvr additive="repl">
                                        <p:cTn id="474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calcmode="lin" valueType="num" from="0" to="-1">
                                      <p:cBhvr additive="repl">
                                        <p:cTn id="475" dur="2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xshear</p:attrName>
                                        </p:attrNameLst>
                                      </p:cBhvr>
                                    </p:anim>
                                    <p:animScale>
                                      <p:cBhvr>
                                        <p:cTn id="476" dur="2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  <p:from x="100000" y="100000"/>
                                      <p:to x="80000" y="100000"/>
                                    </p:animScale>
                                    <p:anim calcmode="lin" valueType="num" by="(#ppt_h/3+#ppt_w*0.1)">
                                      <p:cBhvr additive="sum">
                                        <p:cTn id="477" dur="2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"/>
          <p:cNvSpPr txBox="1"/>
          <p:nvPr/>
        </p:nvSpPr>
        <p:spPr>
          <a:xfrm>
            <a:off x="457200" y="685800"/>
            <a:ext cx="8458200" cy="4343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spAutoFit/>
          </a:bodyPr>
          <a:p>
            <a:pPr marL="216000" indent="-216000">
              <a:buSzPct val="100000"/>
              <a:buBlip>
                <a:blip r:embed="rId2"/>
              </a:buBlip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Third largest of 31,763km diameter. 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16000" indent="-216000">
              <a:buSzPct val="100000"/>
              <a:buBlip>
                <a:blip r:embed="rId3"/>
              </a:buBlip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Sunlight takes 2hr 40min to reach as 19 AU distance. 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16000" indent="-216000">
              <a:buSzPct val="100000"/>
              <a:buBlip>
                <a:blip r:embed="rId4"/>
              </a:buBlip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Day length 17 earth hr. orbit period of 84 earth years. 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16000" indent="-216000">
              <a:buSzPct val="100000"/>
              <a:buBlip>
                <a:blip r:embed="rId5"/>
              </a:buBlip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28 moons; 13 rings. 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16000" indent="-216000">
              <a:buSzPct val="100000"/>
              <a:buBlip>
                <a:blip r:embed="rId6"/>
              </a:buBlip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Unusual Magnetic field tilt at 60</a:t>
            </a: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  <a:ea typeface="Arial"/>
              </a:rPr>
              <a:t>º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478" dur="indefinite" restart="never" nodeType="tmRoot">
          <p:childTnLst>
            <p:seq>
              <p:cTn id="479" dur="indefinite" nodeType="mainSeq">
                <p:childTnLst>
                  <p:par>
                    <p:cTn id="480" fill="hold">
                      <p:stCondLst>
                        <p:cond delay="indefinite"/>
                      </p:stCondLst>
                      <p:childTnLst>
                        <p:par>
                          <p:cTn id="481" fill="hold">
                            <p:stCondLst>
                              <p:cond delay="0"/>
                            </p:stCondLst>
                            <p:childTnLst>
                              <p:par>
                                <p:cTn id="482" nodeType="clickEffect" fill="hold" presetClass="entr" presetID="3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84" dur="8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485" dur="8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-90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86" dur="8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87" dur="8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88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8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0" fill="hold">
                      <p:stCondLst>
                        <p:cond delay="indefinite"/>
                      </p:stCondLst>
                      <p:childTnLst>
                        <p:par>
                          <p:cTn id="491" fill="hold">
                            <p:stCondLst>
                              <p:cond delay="0"/>
                            </p:stCondLst>
                            <p:childTnLst>
                              <p:par>
                                <p:cTn id="492" nodeType="clickEffect" fill="hold" presetClass="entr" presetID="3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94" dur="800"/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495" dur="800" fill="hold"/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-90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96" dur="800" fill="hold"/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97" dur="800" fill="hold"/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98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9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0" fill="hold">
                      <p:stCondLst>
                        <p:cond delay="indefinite"/>
                      </p:stCondLst>
                      <p:childTnLst>
                        <p:par>
                          <p:cTn id="501" fill="hold">
                            <p:stCondLst>
                              <p:cond delay="0"/>
                            </p:stCondLst>
                            <p:childTnLst>
                              <p:par>
                                <p:cTn id="502" nodeType="clickEffect" fill="hold" presetClass="entr" presetID="3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04" dur="800"/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505" dur="800" fill="hold"/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-90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06" dur="800" fill="hold"/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07" dur="800" fill="hold"/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08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0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0" fill="hold">
                      <p:stCondLst>
                        <p:cond delay="indefinite"/>
                      </p:stCondLst>
                      <p:childTnLst>
                        <p:par>
                          <p:cTn id="511" fill="hold">
                            <p:stCondLst>
                              <p:cond delay="0"/>
                            </p:stCondLst>
                            <p:childTnLst>
                              <p:par>
                                <p:cTn id="512" nodeType="clickEffect" fill="hold" presetClass="entr" presetID="3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14" dur="800"/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515" dur="800" fill="hold"/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-90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16" dur="800" fill="hold"/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17" dur="800" fill="hold"/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18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1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0" fill="hold">
                      <p:stCondLst>
                        <p:cond delay="indefinite"/>
                      </p:stCondLst>
                      <p:childTnLst>
                        <p:par>
                          <p:cTn id="521" fill="hold">
                            <p:stCondLst>
                              <p:cond delay="0"/>
                            </p:stCondLst>
                            <p:childTnLst>
                              <p:par>
                                <p:cTn id="522" nodeType="clickEffect" fill="hold" presetClass="entr" presetID="3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24" dur="800"/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525" dur="800" fill="hold"/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-90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26" dur="800" fill="hold"/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27" dur="800" fill="hold"/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28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2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"/>
          <p:cNvGrpSpPr/>
          <p:nvPr/>
        </p:nvGrpSpPr>
        <p:grpSpPr>
          <a:xfrm>
            <a:off x="2184840" y="457560"/>
            <a:ext cx="5587560" cy="4571640"/>
            <a:chOff x="2184840" y="457560"/>
            <a:chExt cx="5587560" cy="4571640"/>
          </a:xfrm>
        </p:grpSpPr>
        <p:pic>
          <p:nvPicPr>
            <p:cNvPr id="44" name="" descr=""/>
            <p:cNvPicPr/>
            <p:nvPr/>
          </p:nvPicPr>
          <p:blipFill>
            <a:blip r:embed="rId2"/>
            <a:srcRect l="26846" t="15546" r="23257" b="11877"/>
            <a:stretch/>
          </p:blipFill>
          <p:spPr>
            <a:xfrm>
              <a:off x="2184840" y="457560"/>
              <a:ext cx="5587560" cy="4571640"/>
            </a:xfrm>
            <a:prstGeom prst="rect">
              <a:avLst/>
            </a:prstGeom>
            <a:noFill/>
            <a:ln w="0">
              <a:noFill/>
            </a:ln>
          </p:spPr>
        </p:pic>
        <p:sp>
          <p:nvSpPr>
            <p:cNvPr id="45" name=""/>
            <p:cNvSpPr txBox="1"/>
            <p:nvPr/>
          </p:nvSpPr>
          <p:spPr>
            <a:xfrm>
              <a:off x="3592440" y="2165400"/>
              <a:ext cx="2265480" cy="1143000"/>
            </a:xfrm>
            <a:prstGeom prst="rect">
              <a:avLst/>
            </a:prstGeom>
          </p:spPr>
          <p:txBody>
            <a:bodyPr wrap="none" lIns="94680" rIns="94680" tIns="51480" bIns="51480" anchor="ctr" anchorCtr="1">
              <a:prstTxWarp prst="textPlain">
                <a:avLst>
                  <a:gd name="adj" fmla="val 50000"/>
                </a:avLst>
              </a:prstTxWarp>
              <a:noAutofit/>
            </a:bodyPr>
            <a:p>
              <a:pPr>
                <a:lnSpc>
                  <a:spcPct val="100000"/>
                </a:lnSpc>
              </a:pPr>
              <a:r>
                <a:rPr b="1" lang="en-US" sz="2400" strike="noStrike" u="none">
                  <a:ln w="19080">
                    <a:solidFill>
                      <a:srgbClr val="808080"/>
                    </a:solidFill>
                    <a:miter/>
                  </a:ln>
                  <a:solidFill>
                    <a:srgbClr val="ffffff"/>
                  </a:solidFill>
                  <a:uFillTx/>
                  <a:latin typeface="Noto Sans"/>
                  <a:ea typeface="MS Gothic"/>
                </a:rPr>
                <a:t>Math Explore</a:t>
              </a:r>
              <a:endParaRPr b="1" lang="en-US" sz="2400" strike="noStrike" u="none">
                <a:ln w="19080">
                  <a:solidFill>
                    <a:srgbClr val="808080"/>
                  </a:solidFill>
                  <a:miter/>
                </a:ln>
                <a:solidFill>
                  <a:srgbClr val="ffffff"/>
                </a:solidFill>
                <a:uFillTx/>
                <a:latin typeface="Noto Sans"/>
                <a:ea typeface="MS Gothic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"/>
          <p:cNvSpPr txBox="1"/>
          <p:nvPr/>
        </p:nvSpPr>
        <p:spPr>
          <a:xfrm>
            <a:off x="457200" y="685800"/>
            <a:ext cx="8686800" cy="411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spAutoFit/>
          </a:bodyPr>
          <a:p>
            <a:pPr marL="216000" indent="-216000">
              <a:buSzPct val="100337"/>
              <a:buBlip>
                <a:blip r:embed="rId2"/>
              </a:buBlip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Diameter of 30,775km.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16000" indent="-216000">
              <a:buSzPct val="100337"/>
              <a:buBlip>
                <a:blip r:embed="rId3"/>
              </a:buBlip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30AU from sun. Sun light takes 4hr to reach. 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16000" indent="-216000">
              <a:buSzPct val="100337"/>
              <a:buBlip>
                <a:blip r:embed="rId4"/>
              </a:buBlip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Day length of 16hr; Orbital period of 165 earth years. 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16000" indent="-216000">
              <a:buSzPct val="100337"/>
              <a:buBlip>
                <a:blip r:embed="rId5"/>
              </a:buBlip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16 moons; 9 rings. 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16000" indent="-216000">
              <a:buSzPct val="100337"/>
              <a:buBlip>
                <a:blip r:embed="rId6"/>
              </a:buBlip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Strong magnetic field. 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530" dur="indefinite" restart="never" nodeType="tmRoot">
          <p:childTnLst>
            <p:seq>
              <p:cTn id="531" dur="indefinite" nodeType="mainSeq">
                <p:childTnLst>
                  <p:par>
                    <p:cTn id="532" fill="hold">
                      <p:stCondLst>
                        <p:cond delay="indefinite"/>
                      </p:stCondLst>
                      <p:childTnLst>
                        <p:par>
                          <p:cTn id="533" fill="hold">
                            <p:stCondLst>
                              <p:cond delay="0"/>
                            </p:stCondLst>
                            <p:childTnLst>
                              <p:par>
                                <p:cTn id="534" nodeType="clickEffect" fill="hold" presetClass="entr" presetID="18" presetSubtype="1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strips(downRight)" transition="in">
                                      <p:cBhvr additive="repl">
                                        <p:cTn id="536" dur="5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7" fill="hold">
                      <p:stCondLst>
                        <p:cond delay="indefinite"/>
                      </p:stCondLst>
                      <p:childTnLst>
                        <p:par>
                          <p:cTn id="538" fill="hold">
                            <p:stCondLst>
                              <p:cond delay="0"/>
                            </p:stCondLst>
                            <p:childTnLst>
                              <p:par>
                                <p:cTn id="539" nodeType="clickEffect" fill="hold" presetClass="entr" presetID="18" presetSubtype="1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strips(downRight)" transition="in">
                                      <p:cBhvr additive="repl">
                                        <p:cTn id="541" dur="500"/>
                                        <p:tgtEl>
                                          <p:spTgt spid="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2" fill="hold">
                      <p:stCondLst>
                        <p:cond delay="indefinite"/>
                      </p:stCondLst>
                      <p:childTnLst>
                        <p:par>
                          <p:cTn id="543" fill="hold">
                            <p:stCondLst>
                              <p:cond delay="0"/>
                            </p:stCondLst>
                            <p:childTnLst>
                              <p:par>
                                <p:cTn id="544" nodeType="clickEffect" fill="hold" presetClass="entr" presetID="18" presetSubtype="1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strips(downRight)" transition="in">
                                      <p:cBhvr additive="repl">
                                        <p:cTn id="546" dur="500"/>
                                        <p:tgtEl>
                                          <p:spTgt spid="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7" fill="hold">
                      <p:stCondLst>
                        <p:cond delay="indefinite"/>
                      </p:stCondLst>
                      <p:childTnLst>
                        <p:par>
                          <p:cTn id="548" fill="hold">
                            <p:stCondLst>
                              <p:cond delay="0"/>
                            </p:stCondLst>
                            <p:childTnLst>
                              <p:par>
                                <p:cTn id="549" nodeType="clickEffect" fill="hold" presetClass="entr" presetID="18" presetSubtype="1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strips(downRight)" transition="in">
                                      <p:cBhvr additive="repl">
                                        <p:cTn id="551" dur="500"/>
                                        <p:tgtEl>
                                          <p:spTgt spid="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2" fill="hold">
                      <p:stCondLst>
                        <p:cond delay="indefinite"/>
                      </p:stCondLst>
                      <p:childTnLst>
                        <p:par>
                          <p:cTn id="553" fill="hold">
                            <p:stCondLst>
                              <p:cond delay="0"/>
                            </p:stCondLst>
                            <p:childTnLst>
                              <p:par>
                                <p:cTn id="554" nodeType="clickEffect" fill="hold" presetClass="entr" presetID="18" presetSubtype="1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strips(downRight)" transition="in">
                                      <p:cBhvr additive="repl">
                                        <p:cTn id="556" dur="500"/>
                                        <p:tgtEl>
                                          <p:spTgt spid="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"/>
          <p:cNvSpPr txBox="1"/>
          <p:nvPr/>
        </p:nvSpPr>
        <p:spPr>
          <a:xfrm>
            <a:off x="457200" y="685800"/>
            <a:ext cx="9144000" cy="4343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spAutoFit/>
          </a:bodyPr>
          <a:p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According to International Astronomical Unit planet possess 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       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1028880">
              <a:buClr>
                <a:srgbClr val="ffffff"/>
              </a:buClr>
              <a:buFont typeface="OpenSymbol"/>
              <a:buAutoNum type="arabicPeriod"/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Orbit around its host star.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1028880">
              <a:buClr>
                <a:srgbClr val="ffffff"/>
              </a:buClr>
              <a:buFont typeface="OpenSymbol"/>
              <a:buAutoNum type="arabicPeriod"/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Be mostly round.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1028880">
              <a:buClr>
                <a:srgbClr val="ffffff"/>
              </a:buClr>
              <a:buFont typeface="OpenSymbol"/>
              <a:buAutoNum type="arabicPeriod"/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 Be big enough that its gravity cleared away any other objects in it path.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	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557" dur="indefinite" restart="never" nodeType="tmRoot">
          <p:childTnLst>
            <p:seq>
              <p:cTn id="558" dur="indefinite" nodeType="mainSeq">
                <p:childTnLst>
                  <p:par>
                    <p:cTn id="559" fill="hold">
                      <p:stCondLst>
                        <p:cond delay="indefinite"/>
                      </p:stCondLst>
                      <p:childTnLst>
                        <p:par>
                          <p:cTn id="560" fill="hold">
                            <p:stCondLst>
                              <p:cond delay="0"/>
                            </p:stCondLst>
                            <p:childTnLst>
                              <p:par>
                                <p:cTn id="561" nodeType="clickEffect" fill="hold" presetClass="entr" presetID="1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slide(fromBottom)" transition="in">
                                      <p:cBhvr additive="repl">
                                        <p:cTn id="563" dur="500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4" fill="hold">
                      <p:stCondLst>
                        <p:cond delay="indefinite"/>
                      </p:stCondLst>
                      <p:childTnLst>
                        <p:par>
                          <p:cTn id="565" fill="hold">
                            <p:stCondLst>
                              <p:cond delay="0"/>
                            </p:stCondLst>
                            <p:childTnLst>
                              <p:par>
                                <p:cTn id="566" nodeType="clickEffect" fill="hold" presetClass="entr" presetID="1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slide(fromBottom)" transition="in">
                                      <p:cBhvr additive="repl">
                                        <p:cTn id="568" dur="500"/>
                                        <p:tgtEl>
                                          <p:spTgt spid="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9" fill="hold">
                      <p:stCondLst>
                        <p:cond delay="indefinite"/>
                      </p:stCondLst>
                      <p:childTnLst>
                        <p:par>
                          <p:cTn id="570" fill="hold">
                            <p:stCondLst>
                              <p:cond delay="0"/>
                            </p:stCondLst>
                            <p:childTnLst>
                              <p:par>
                                <p:cTn id="571" nodeType="clickEffect" fill="hold" presetClass="entr" presetID="1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slide(fromBottom)" transition="in">
                                      <p:cBhvr additive="repl">
                                        <p:cTn id="573" dur="500"/>
                                        <p:tgtEl>
                                          <p:spTgt spid="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4" fill="hold">
                      <p:stCondLst>
                        <p:cond delay="indefinite"/>
                      </p:stCondLst>
                      <p:childTnLst>
                        <p:par>
                          <p:cTn id="575" fill="hold">
                            <p:stCondLst>
                              <p:cond delay="0"/>
                            </p:stCondLst>
                            <p:childTnLst>
                              <p:par>
                                <p:cTn id="576" nodeType="clickEffect" fill="hold" presetClass="entr" presetID="1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slide(fromBottom)" transition="in">
                                      <p:cBhvr additive="repl">
                                        <p:cTn id="578" dur="500"/>
                                        <p:tgtEl>
                                          <p:spTgt spid="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9" fill="hold">
                      <p:stCondLst>
                        <p:cond delay="indefinite"/>
                      </p:stCondLst>
                      <p:childTnLst>
                        <p:par>
                          <p:cTn id="580" fill="hold">
                            <p:stCondLst>
                              <p:cond delay="0"/>
                            </p:stCondLst>
                            <p:childTnLst>
                              <p:par>
                                <p:cTn id="581" nodeType="clickEffect" fill="hold" presetClass="entr" presetID="1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slide(fromBottom)" transition="in">
                                      <p:cBhvr additive="repl">
                                        <p:cTn id="583" dur="500"/>
                                        <p:tgtEl>
                                          <p:spTgt spid="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4" fill="hold">
                      <p:stCondLst>
                        <p:cond delay="indefinite"/>
                      </p:stCondLst>
                      <p:childTnLst>
                        <p:par>
                          <p:cTn id="585" fill="hold">
                            <p:stCondLst>
                              <p:cond delay="0"/>
                            </p:stCondLst>
                            <p:childTnLst>
                              <p:par>
                                <p:cTn id="586" nodeType="clickEffect" fill="hold" presetClass="entr" presetID="1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slide(fromBottom)" transition="in">
                                      <p:cBhvr additive="repl">
                                        <p:cTn id="588" dur="500"/>
                                        <p:tgtEl>
                                          <p:spTgt spid="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"/>
          <p:cNvGrpSpPr/>
          <p:nvPr/>
        </p:nvGrpSpPr>
        <p:grpSpPr>
          <a:xfrm>
            <a:off x="2161800" y="529200"/>
            <a:ext cx="5382000" cy="4853880"/>
            <a:chOff x="2161800" y="529200"/>
            <a:chExt cx="5382000" cy="4853880"/>
          </a:xfrm>
        </p:grpSpPr>
        <p:pic>
          <p:nvPicPr>
            <p:cNvPr id="49" name="" descr=""/>
            <p:cNvPicPr/>
            <p:nvPr/>
          </p:nvPicPr>
          <p:blipFill>
            <a:blip r:embed="rId2"/>
            <a:stretch/>
          </p:blipFill>
          <p:spPr>
            <a:xfrm>
              <a:off x="2161800" y="529200"/>
              <a:ext cx="5382000" cy="4853880"/>
            </a:xfrm>
            <a:prstGeom prst="rect">
              <a:avLst/>
            </a:prstGeom>
            <a:noFill/>
            <a:ln w="0">
              <a:noFill/>
            </a:ln>
          </p:spPr>
        </p:pic>
        <p:sp>
          <p:nvSpPr>
            <p:cNvPr id="50" name=""/>
            <p:cNvSpPr txBox="1"/>
            <p:nvPr/>
          </p:nvSpPr>
          <p:spPr>
            <a:xfrm>
              <a:off x="3076200" y="1999080"/>
              <a:ext cx="2971800" cy="1371600"/>
            </a:xfrm>
            <a:prstGeom prst="rect">
              <a:avLst/>
            </a:prstGeom>
          </p:spPr>
          <p:txBody>
            <a:bodyPr wrap="none" lIns="94680" rIns="94680" tIns="51480" bIns="51480" anchor="ctr" anchorCtr="1">
              <a:prstTxWarp prst="textPlain">
                <a:avLst>
                  <a:gd name="adj" fmla="val 50000"/>
                </a:avLst>
              </a:prstTxWarp>
              <a:noAutofit/>
            </a:bodyPr>
            <a:p>
              <a:pPr>
                <a:lnSpc>
                  <a:spcPct val="100000"/>
                </a:lnSpc>
              </a:pPr>
              <a:r>
                <a:rPr b="1" lang="en-US" sz="2400" strike="noStrike" u="none">
                  <a:ln w="19080">
                    <a:solidFill>
                      <a:srgbClr val="808080"/>
                    </a:solidFill>
                    <a:miter/>
                  </a:ln>
                  <a:solidFill>
                    <a:srgbClr val="ff7f50"/>
                  </a:solidFill>
                  <a:uFillTx/>
                  <a:latin typeface="Noto Sans"/>
                  <a:ea typeface="MS Gothic"/>
                </a:rPr>
                <a:t>Forgotten One</a:t>
              </a:r>
              <a:endParaRPr b="1" lang="en-US" sz="2400" strike="noStrike" u="none">
                <a:ln w="19080">
                  <a:solidFill>
                    <a:srgbClr val="808080"/>
                  </a:solidFill>
                  <a:miter/>
                </a:ln>
                <a:solidFill>
                  <a:srgbClr val="ff7f50"/>
                </a:solidFill>
                <a:uFillTx/>
                <a:latin typeface="Noto Sans"/>
                <a:ea typeface="MS Gothic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228600" y="45720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 algn="ctr">
              <a:buNone/>
            </a:pPr>
            <a:r>
              <a:rPr b="0" lang="en-US" sz="44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Where are we in galaxy……..</a:t>
            </a:r>
            <a:endParaRPr b="0" lang="en-US" sz="4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11" name="" descr=""/>
          <p:cNvPicPr/>
          <p:nvPr/>
        </p:nvPicPr>
        <p:blipFill>
          <a:blip r:embed="rId2"/>
          <a:stretch/>
        </p:blipFill>
        <p:spPr>
          <a:xfrm>
            <a:off x="10287000" y="734040"/>
            <a:ext cx="5786280" cy="452376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9" dur="indefinite" restart="never" nodeType="tmRoot">
          <p:childTnLst>
            <p:seq>
              <p:cTn id="40" dur="indefinite" nodeType="mainSeq">
                <p:childTnLst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nodeType="clickEffect" fill="hold" presetClass="entr" presetID="4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in">
                                      <p:cBhvr additive="repl">
                                        <p:cTn id="45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nodeType="clickEffect" fill="hold" presetClass="path" presetID="0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801662515988749 -0.116698412698413 C -1.23944845632464 -0.0763809523809527 -1.23944845632464 0.00425396825396801 -1.23944845632464 0.00425396825396801 L -1.23944845632464 0.0848888888888886 L -0.704376751469661 0.0848888888888886 E">
                                      <p:cBhvr>
                                        <p:cTn id="49" dur="2000" fill="hold"/>
                                        <p:tgtEl>
                                          <p:spTgt spid="11"/>
                                        </p:tgtEl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"/>
          <p:cNvSpPr txBox="1"/>
          <p:nvPr/>
        </p:nvSpPr>
        <p:spPr>
          <a:xfrm>
            <a:off x="457200" y="685800"/>
            <a:ext cx="8686800" cy="4343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spAutoFit/>
          </a:bodyPr>
          <a:p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Diameter of 2,377km.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5 moons.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Orbital period of 248 earth years and rotation of 6.4 earth days. 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" descr=""/>
          <p:cNvPicPr/>
          <p:nvPr/>
        </p:nvPicPr>
        <p:blipFill>
          <a:blip r:embed="rId2"/>
          <a:srcRect l="0" t="48376" r="0" b="0"/>
          <a:stretch/>
        </p:blipFill>
        <p:spPr>
          <a:xfrm>
            <a:off x="457200" y="914400"/>
            <a:ext cx="8500320" cy="292644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" descr=""/>
          <p:cNvPicPr/>
          <p:nvPr/>
        </p:nvPicPr>
        <p:blipFill>
          <a:blip r:embed="rId2"/>
          <a:stretch/>
        </p:blipFill>
        <p:spPr>
          <a:xfrm>
            <a:off x="457200" y="685800"/>
            <a:ext cx="8229600" cy="463356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" descr=""/>
          <p:cNvPicPr/>
          <p:nvPr/>
        </p:nvPicPr>
        <p:blipFill>
          <a:blip r:embed="rId2"/>
          <a:srcRect l="0" t="0" r="0" b="8389"/>
          <a:stretch/>
        </p:blipFill>
        <p:spPr>
          <a:xfrm>
            <a:off x="2827800" y="660960"/>
            <a:ext cx="4133520" cy="457164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" descr=""/>
          <p:cNvPicPr/>
          <p:nvPr/>
        </p:nvPicPr>
        <p:blipFill>
          <a:blip r:embed="rId2"/>
          <a:srcRect l="0" t="0" r="0" b="8331"/>
          <a:stretch/>
        </p:blipFill>
        <p:spPr>
          <a:xfrm>
            <a:off x="2534400" y="611280"/>
            <a:ext cx="3238200" cy="457452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300960" y="85032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>
              <a:buNone/>
            </a:pPr>
            <a:r>
              <a:rPr b="1" lang="en-US" sz="44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Bonding Manager</a:t>
            </a:r>
            <a:endParaRPr b="0" lang="en-US" sz="4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13" name="" descr=""/>
          <p:cNvPicPr/>
          <p:nvPr/>
        </p:nvPicPr>
        <p:blipFill>
          <a:blip r:embed="rId2"/>
          <a:srcRect l="18360" t="4027" r="18128" b="10560"/>
          <a:stretch/>
        </p:blipFill>
        <p:spPr>
          <a:xfrm>
            <a:off x="10287360" y="1371960"/>
            <a:ext cx="3885840" cy="342864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50" dur="indefinite" restart="never" nodeType="tmRoot">
          <p:childTnLst>
            <p:seq>
              <p:cTn id="51" dur="indefinite" nodeType="mainSeq">
                <p:childTnLst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nodeType="clickEffect" fill="hold" presetClass="path" presetID="0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5235 0.0571428571428571 C -0.548071428571428 0.0571428571428571 -0.572642857142857 0.0571428571428571 -0.597214285714286 0.0571428571428571 C -0.623678571428571 0.0571428571428571 -0.650142857142857 0.057079365079365 -0.676571428571429 0.0571428571428571 L -0.6955 0.0571428571428571 L -0.703035714285714 0.0604444444444444 E">
                                      <p:cBhvr>
                                        <p:cTn id="55" dur="2000" fill="hold"/>
                                        <p:tgtEl>
                                          <p:spTgt spid="13"/>
                                        </p:tgtEl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nodeType="clickEffect" fill="hold" presetClass="entr" presetID="6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circle(in)" transition="in">
                                      <p:cBhvr additive="repl">
                                        <p:cTn id="60" dur="2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"/>
          <p:cNvSpPr txBox="1"/>
          <p:nvPr/>
        </p:nvSpPr>
        <p:spPr>
          <a:xfrm>
            <a:off x="228600" y="685800"/>
            <a:ext cx="8686800" cy="4114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spAutoFit/>
          </a:bodyPr>
          <a:p>
            <a:pPr marL="216000" indent="-216000">
              <a:buSzPct val="100000"/>
              <a:buBlip>
                <a:blip r:embed="rId2"/>
              </a:buBlip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Center of our system.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16000" indent="-216000">
              <a:buSzPct val="100000"/>
              <a:buBlip>
                <a:blip r:embed="rId3"/>
              </a:buBlip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Sun’s gravity field holds our system which is about 274m/s</a:t>
            </a:r>
            <a:r>
              <a:rPr b="0" lang="en-US" sz="1800" strike="noStrike" u="none" baseline="33000">
                <a:solidFill>
                  <a:srgbClr val="ffffff"/>
                </a:solidFill>
                <a:effectLst/>
                <a:uFillTx/>
                <a:latin typeface="Arial"/>
              </a:rPr>
              <a:t>2</a:t>
            </a: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.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16000" indent="-216000">
              <a:buSzPct val="100000"/>
              <a:buBlip>
                <a:blip r:embed="rId4"/>
              </a:buBlip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Heliophysics =&gt; study of sun. 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16000" indent="-216000">
              <a:buSzPct val="100000"/>
              <a:buBlip>
                <a:blip r:embed="rId5"/>
              </a:buBlip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G2V =&gt; scientific name of our sun. 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16000" indent="-216000">
              <a:buSzPct val="100000"/>
              <a:buBlip>
                <a:blip r:embed="rId6"/>
              </a:buBlip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Radius of 7,00,000km. 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16000" indent="-216000">
              <a:buSzPct val="100000"/>
              <a:buBlip>
                <a:blip r:embed="rId7"/>
              </a:buBlip>
            </a:pP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The fact that our Sun and the stars all have similar compositions and are made up of mostly hydrogen and helium was first shown in a brilliant thesis in 1925 by</a:t>
            </a:r>
            <a:r>
              <a:rPr b="1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 Cecilia Payne-Gaposchkin</a:t>
            </a:r>
            <a:r>
              <a: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, the first woman to get a PhD in astronomy in the United States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16000" indent="-216000">
              <a:buSzPct val="100000"/>
              <a:buBlip>
                <a:blip r:embed="rId8"/>
              </a:buBlip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61" dur="indefinite" restart="never" nodeType="tmRoot">
          <p:childTnLst>
            <p:seq>
              <p:cTn id="62" dur="indefinite" nodeType="mainSeq">
                <p:childTnLst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67" dur="20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72" dur="20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77" dur="20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82" dur="20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87" dur="20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92" dur="2000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"/>
          <p:cNvGraphicFramePr/>
          <p:nvPr/>
        </p:nvGraphicFramePr>
        <p:xfrm>
          <a:off x="349560" y="564480"/>
          <a:ext cx="8022240" cy="4597920"/>
        </p:xfrm>
        <a:graphic>
          <a:graphicData uri="http://schemas.openxmlformats.org/drawingml/2006/table">
            <a:tbl>
              <a:tblPr/>
              <a:tblGrid>
                <a:gridCol w="2489400"/>
                <a:gridCol w="2829600"/>
                <a:gridCol w="2703600"/>
              </a:tblGrid>
              <a:tr h="401400">
                <a:tc>
                  <a:txBody>
                    <a:bodyPr lIns="36000" rIns="36000" tIns="36000" bIns="36000" anchor="t">
                      <a:noAutofit/>
                    </a:bodyPr>
                    <a:p>
                      <a:r>
                        <a:rPr b="0" lang="en-US" sz="1800" strike="noStrike" u="none">
                          <a:solidFill>
                            <a:srgbClr val="ffffff"/>
                          </a:solidFill>
                          <a:effectLst/>
                          <a:uFillTx/>
                          <a:latin typeface="Arial"/>
                        </a:rPr>
                        <a:t>Element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36000" marR="36000">
                    <a:lnL w="6480">
                      <a:solidFill>
                        <a:srgbClr val="ffffff"/>
                      </a:solidFill>
                      <a:prstDash val=""/>
                    </a:lnL>
                    <a:lnR>
                      <a:noFill/>
                    </a:lnR>
                    <a:lnT w="6480">
                      <a:solidFill>
                        <a:srgbClr val="ffffff"/>
                      </a:solidFill>
                      <a:prstDash val=""/>
                    </a:lnT>
                    <a:lnB w="6480">
                      <a:solidFill>
                        <a:srgbClr val="ffffff"/>
                      </a:solidFill>
                      <a:prstDash val=""/>
                    </a:lnB>
                    <a:noFill/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r>
                        <a:rPr b="0" lang="en-US" sz="1800" strike="noStrike" u="none">
                          <a:solidFill>
                            <a:srgbClr val="ffffff"/>
                          </a:solidFill>
                          <a:effectLst/>
                          <a:uFillTx/>
                          <a:latin typeface="Arial"/>
                        </a:rPr>
                        <a:t>Abundance (pct. of total number of atoms)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36000" marR="36000">
                    <a:lnL w="6480">
                      <a:solidFill>
                        <a:srgbClr val="ffffff"/>
                      </a:solidFill>
                      <a:prstDash val=""/>
                    </a:lnL>
                    <a:lnR w="6480">
                      <a:solidFill>
                        <a:srgbClr val="ffffff"/>
                      </a:solidFill>
                      <a:prstDash val=""/>
                    </a:lnR>
                    <a:lnT w="6480">
                      <a:solidFill>
                        <a:srgbClr val="ffffff"/>
                      </a:solidFill>
                      <a:prstDash val=""/>
                    </a:lnT>
                    <a:lnB w="6480">
                      <a:solidFill>
                        <a:srgbClr val="ffffff"/>
                      </a:solidFill>
                      <a:prstDash val=""/>
                    </a:lnB>
                    <a:noFill/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r>
                        <a:rPr b="0" lang="en-US" sz="1800" strike="noStrike" u="none">
                          <a:solidFill>
                            <a:srgbClr val="ffffff"/>
                          </a:solidFill>
                          <a:effectLst/>
                          <a:uFillTx/>
                          <a:latin typeface="Arial"/>
                        </a:rPr>
                        <a:t>Abundance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  <a:p>
                      <a:r>
                        <a:rPr b="0" lang="en-US" sz="1800" strike="noStrike" u="none">
                          <a:solidFill>
                            <a:srgbClr val="ffffff"/>
                          </a:solidFill>
                          <a:effectLst/>
                          <a:uFillTx/>
                          <a:latin typeface="Arial"/>
                        </a:rPr>
                        <a:t>(pct. of total mass)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36000" marR="36000">
                    <a:lnL>
                      <a:noFill/>
                    </a:lnL>
                    <a:lnR w="6480">
                      <a:solidFill>
                        <a:srgbClr val="ffffff"/>
                      </a:solidFill>
                      <a:prstDash val=""/>
                    </a:lnR>
                    <a:lnT w="6480">
                      <a:solidFill>
                        <a:srgbClr val="ffffff"/>
                      </a:solidFill>
                      <a:prstDash val=""/>
                    </a:lnT>
                    <a:lnB w="6480">
                      <a:solidFill>
                        <a:srgbClr val="ffffff"/>
                      </a:solidFill>
                      <a:prstDash val=""/>
                    </a:lnB>
                    <a:noFill/>
                  </a:tcPr>
                </a:tc>
              </a:tr>
              <a:tr h="401400">
                <a:tc>
                  <a:txBody>
                    <a:bodyPr lIns="36000" rIns="36000" tIns="36000" bIns="36000" anchor="t">
                      <a:noAutofit/>
                    </a:bodyPr>
                    <a:p>
                      <a:r>
                        <a:rPr b="0" lang="en-US" sz="1800" strike="noStrike" u="none">
                          <a:solidFill>
                            <a:srgbClr val="ffffff"/>
                          </a:solidFill>
                          <a:effectLst/>
                          <a:uFillTx/>
                          <a:latin typeface="Arial"/>
                        </a:rPr>
                        <a:t>Hydrogen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36000" marR="36000">
                    <a:lnL w="6480">
                      <a:solidFill>
                        <a:srgbClr val="ffffff"/>
                      </a:solidFill>
                      <a:prstDash val=""/>
                    </a:lnL>
                    <a:lnR w="6480">
                      <a:solidFill>
                        <a:srgbClr val="ffffff"/>
                      </a:solidFill>
                      <a:prstDash val=""/>
                    </a:lnR>
                    <a:lnT w="6480">
                      <a:solidFill>
                        <a:srgbClr val="ffffff"/>
                      </a:solidFill>
                      <a:prstDash val=""/>
                    </a:lnT>
                    <a:lnB w="6480">
                      <a:solidFill>
                        <a:srgbClr val="ffffff"/>
                      </a:solidFill>
                      <a:prstDash val=""/>
                    </a:lnB>
                    <a:noFill/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r>
                        <a:rPr b="0" lang="en-US" sz="1800" strike="noStrike" u="none">
                          <a:solidFill>
                            <a:srgbClr val="ffffff"/>
                          </a:solidFill>
                          <a:effectLst/>
                          <a:uFillTx/>
                          <a:latin typeface="Arial"/>
                        </a:rPr>
                        <a:t>91.2 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36000" marR="36000">
                    <a:lnL w="6480">
                      <a:solidFill>
                        <a:srgbClr val="ffffff"/>
                      </a:solidFill>
                      <a:prstDash val=""/>
                    </a:lnL>
                    <a:lnR w="6480">
                      <a:solidFill>
                        <a:srgbClr val="ffffff"/>
                      </a:solidFill>
                      <a:prstDash val=""/>
                    </a:lnR>
                    <a:lnT>
                      <a:noFill/>
                    </a:lnT>
                    <a:lnB w="6480">
                      <a:solidFill>
                        <a:srgbClr val="ffffff"/>
                      </a:solidFill>
                      <a:prstDash val=""/>
                    </a:lnB>
                    <a:noFill/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r>
                        <a:rPr b="0" lang="en-US" sz="1800" strike="noStrike" u="none">
                          <a:solidFill>
                            <a:srgbClr val="ffffff"/>
                          </a:solidFill>
                          <a:effectLst/>
                          <a:uFillTx/>
                          <a:latin typeface="Arial"/>
                        </a:rPr>
                        <a:t>71.0        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36000" marR="36000">
                    <a:lnL w="6480">
                      <a:solidFill>
                        <a:srgbClr val="ffffff"/>
                      </a:solidFill>
                      <a:prstDash val=""/>
                    </a:lnL>
                    <a:lnR w="6480">
                      <a:solidFill>
                        <a:srgbClr val="ffffff"/>
                      </a:solidFill>
                      <a:prstDash val=""/>
                    </a:lnR>
                    <a:lnT w="6480">
                      <a:solidFill>
                        <a:srgbClr val="ffffff"/>
                      </a:solidFill>
                      <a:prstDash val=""/>
                    </a:lnT>
                    <a:lnB w="6480">
                      <a:solidFill>
                        <a:srgbClr val="ffffff"/>
                      </a:solidFill>
                      <a:prstDash val=""/>
                    </a:lnB>
                    <a:noFill/>
                  </a:tcPr>
                </a:tc>
              </a:tr>
              <a:tr h="401400">
                <a:tc>
                  <a:txBody>
                    <a:bodyPr lIns="36000" rIns="36000" tIns="36000" bIns="36000" anchor="t">
                      <a:noAutofit/>
                    </a:bodyPr>
                    <a:p>
                      <a:r>
                        <a:rPr b="0" lang="en-US" sz="1800" strike="noStrike" u="none">
                          <a:solidFill>
                            <a:srgbClr val="ffffff"/>
                          </a:solidFill>
                          <a:effectLst/>
                          <a:uFillTx/>
                          <a:latin typeface="Arial"/>
                        </a:rPr>
                        <a:t>Helium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36000" marR="36000">
                    <a:lnL w="6480">
                      <a:solidFill>
                        <a:srgbClr val="ffffff"/>
                      </a:solidFill>
                      <a:prstDash val=""/>
                    </a:lnL>
                    <a:lnR w="6480">
                      <a:solidFill>
                        <a:srgbClr val="ffffff"/>
                      </a:solidFill>
                      <a:prstDash val=""/>
                    </a:lnR>
                    <a:lnT w="6480">
                      <a:solidFill>
                        <a:srgbClr val="ffffff"/>
                      </a:solidFill>
                      <a:prstDash val=""/>
                    </a:lnT>
                    <a:lnB w="6480">
                      <a:solidFill>
                        <a:srgbClr val="ffffff"/>
                      </a:solidFill>
                      <a:prstDash val=""/>
                    </a:lnB>
                    <a:noFill/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r>
                        <a:rPr b="0" lang="en-US" sz="1800" strike="noStrike" u="none">
                          <a:solidFill>
                            <a:srgbClr val="ffffff"/>
                          </a:solidFill>
                          <a:effectLst/>
                          <a:uFillTx/>
                          <a:latin typeface="Arial"/>
                        </a:rPr>
                        <a:t>8.7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36000" marR="36000">
                    <a:lnL w="6480">
                      <a:solidFill>
                        <a:srgbClr val="ffffff"/>
                      </a:solidFill>
                      <a:prstDash val=""/>
                    </a:lnL>
                    <a:lnR w="6480">
                      <a:solidFill>
                        <a:srgbClr val="ffffff"/>
                      </a:solidFill>
                      <a:prstDash val=""/>
                    </a:lnR>
                    <a:lnT w="6480">
                      <a:solidFill>
                        <a:srgbClr val="ffffff"/>
                      </a:solidFill>
                      <a:prstDash val=""/>
                    </a:lnT>
                    <a:lnB w="6480">
                      <a:solidFill>
                        <a:srgbClr val="ffffff"/>
                      </a:solidFill>
                      <a:prstDash val=""/>
                    </a:lnB>
                    <a:noFill/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r>
                        <a:rPr b="0" lang="en-US" sz="1800" strike="noStrike" u="none">
                          <a:solidFill>
                            <a:srgbClr val="ffffff"/>
                          </a:solidFill>
                          <a:effectLst/>
                          <a:uFillTx/>
                          <a:latin typeface="Arial"/>
                        </a:rPr>
                        <a:t>27.1 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36000" marR="36000">
                    <a:lnL w="6480">
                      <a:solidFill>
                        <a:srgbClr val="ffffff"/>
                      </a:solidFill>
                      <a:prstDash val=""/>
                    </a:lnL>
                    <a:lnR w="6480">
                      <a:solidFill>
                        <a:srgbClr val="ffffff"/>
                      </a:solidFill>
                      <a:prstDash val=""/>
                    </a:lnR>
                    <a:lnT w="6480">
                      <a:solidFill>
                        <a:srgbClr val="ffffff"/>
                      </a:solidFill>
                      <a:prstDash val=""/>
                    </a:lnT>
                    <a:lnB w="6480">
                      <a:solidFill>
                        <a:srgbClr val="ffffff"/>
                      </a:solidFill>
                      <a:prstDash val=""/>
                    </a:lnB>
                    <a:noFill/>
                  </a:tcPr>
                </a:tc>
              </a:tr>
              <a:tr h="401400">
                <a:tc>
                  <a:txBody>
                    <a:bodyPr lIns="36000" rIns="36000" tIns="36000" bIns="36000" anchor="t">
                      <a:noAutofit/>
                    </a:bodyPr>
                    <a:p>
                      <a:r>
                        <a:rPr b="0" lang="en-US" sz="1800" strike="noStrike" u="none">
                          <a:solidFill>
                            <a:srgbClr val="ffffff"/>
                          </a:solidFill>
                          <a:effectLst/>
                          <a:uFillTx/>
                          <a:latin typeface="Arial"/>
                        </a:rPr>
                        <a:t>Oxygen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36000" marR="36000">
                    <a:lnL w="6480">
                      <a:solidFill>
                        <a:srgbClr val="ffffff"/>
                      </a:solidFill>
                      <a:prstDash val=""/>
                    </a:lnL>
                    <a:lnR w="6480">
                      <a:solidFill>
                        <a:srgbClr val="ffffff"/>
                      </a:solidFill>
                      <a:prstDash val=""/>
                    </a:lnR>
                    <a:lnT w="6480">
                      <a:solidFill>
                        <a:srgbClr val="ffffff"/>
                      </a:solidFill>
                      <a:prstDash val=""/>
                    </a:lnT>
                    <a:lnB w="6480">
                      <a:solidFill>
                        <a:srgbClr val="ffffff"/>
                      </a:solidFill>
                      <a:prstDash val=""/>
                    </a:lnB>
                    <a:noFill/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r>
                        <a:rPr b="0" lang="en-US" sz="1800" strike="noStrike" u="none">
                          <a:solidFill>
                            <a:srgbClr val="ffffff"/>
                          </a:solidFill>
                          <a:effectLst/>
                          <a:uFillTx/>
                          <a:latin typeface="Arial"/>
                        </a:rPr>
                        <a:t>0.078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36000" marR="36000">
                    <a:lnL w="6480">
                      <a:solidFill>
                        <a:srgbClr val="ffffff"/>
                      </a:solidFill>
                      <a:prstDash val=""/>
                    </a:lnL>
                    <a:lnR w="6480">
                      <a:solidFill>
                        <a:srgbClr val="ffffff"/>
                      </a:solidFill>
                      <a:prstDash val=""/>
                    </a:lnR>
                    <a:lnT w="6480">
                      <a:solidFill>
                        <a:srgbClr val="ffffff"/>
                      </a:solidFill>
                      <a:prstDash val=""/>
                    </a:lnT>
                    <a:lnB w="6480">
                      <a:solidFill>
                        <a:srgbClr val="ffffff"/>
                      </a:solidFill>
                      <a:prstDash val=""/>
                    </a:lnB>
                    <a:noFill/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r>
                        <a:rPr b="0" lang="en-US" sz="1800" strike="noStrike" u="none">
                          <a:solidFill>
                            <a:srgbClr val="ffffff"/>
                          </a:solidFill>
                          <a:effectLst/>
                          <a:uFillTx/>
                          <a:latin typeface="Arial"/>
                        </a:rPr>
                        <a:t>0.97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36000" marR="36000">
                    <a:lnL w="6480">
                      <a:solidFill>
                        <a:srgbClr val="ffffff"/>
                      </a:solidFill>
                      <a:prstDash val=""/>
                    </a:lnL>
                    <a:lnR w="6480">
                      <a:solidFill>
                        <a:srgbClr val="ffffff"/>
                      </a:solidFill>
                      <a:prstDash val=""/>
                    </a:lnR>
                    <a:lnT w="6480">
                      <a:solidFill>
                        <a:srgbClr val="ffffff"/>
                      </a:solidFill>
                      <a:prstDash val=""/>
                    </a:lnT>
                    <a:lnB w="6480">
                      <a:solidFill>
                        <a:srgbClr val="ffffff"/>
                      </a:solidFill>
                      <a:prstDash val=""/>
                    </a:lnB>
                    <a:noFill/>
                  </a:tcPr>
                </a:tc>
              </a:tr>
              <a:tr h="401400">
                <a:tc>
                  <a:txBody>
                    <a:bodyPr lIns="36000" rIns="36000" tIns="36000" bIns="36000" anchor="t">
                      <a:noAutofit/>
                    </a:bodyPr>
                    <a:p>
                      <a:r>
                        <a:rPr b="0" lang="en-US" sz="1800" strike="noStrike" u="none">
                          <a:solidFill>
                            <a:srgbClr val="ffffff"/>
                          </a:solidFill>
                          <a:effectLst/>
                          <a:uFillTx/>
                          <a:latin typeface="Arial"/>
                        </a:rPr>
                        <a:t>Carbon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36000" marR="36000">
                    <a:lnL w="6480">
                      <a:solidFill>
                        <a:srgbClr val="ffffff"/>
                      </a:solidFill>
                      <a:prstDash val=""/>
                    </a:lnL>
                    <a:lnR w="6480">
                      <a:solidFill>
                        <a:srgbClr val="ffffff"/>
                      </a:solidFill>
                      <a:prstDash val=""/>
                    </a:lnR>
                    <a:lnT w="6480">
                      <a:solidFill>
                        <a:srgbClr val="ffffff"/>
                      </a:solidFill>
                      <a:prstDash val=""/>
                    </a:lnT>
                    <a:lnB w="6480">
                      <a:solidFill>
                        <a:srgbClr val="ffffff"/>
                      </a:solidFill>
                      <a:prstDash val=""/>
                    </a:lnB>
                    <a:noFill/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r>
                        <a:rPr b="0" lang="en-US" sz="1800" strike="noStrike" u="none">
                          <a:solidFill>
                            <a:srgbClr val="ffffff"/>
                          </a:solidFill>
                          <a:effectLst/>
                          <a:uFillTx/>
                          <a:latin typeface="Arial"/>
                        </a:rPr>
                        <a:t>0.043 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36000" marR="36000">
                    <a:lnL w="6480">
                      <a:solidFill>
                        <a:srgbClr val="ffffff"/>
                      </a:solidFill>
                      <a:prstDash val=""/>
                    </a:lnL>
                    <a:lnR w="6480">
                      <a:solidFill>
                        <a:srgbClr val="ffffff"/>
                      </a:solidFill>
                      <a:prstDash val=""/>
                    </a:lnR>
                    <a:lnT w="6480">
                      <a:solidFill>
                        <a:srgbClr val="ffffff"/>
                      </a:solidFill>
                      <a:prstDash val=""/>
                    </a:lnT>
                    <a:lnB w="6480">
                      <a:solidFill>
                        <a:srgbClr val="ffffff"/>
                      </a:solidFill>
                      <a:prstDash val=""/>
                    </a:lnB>
                    <a:noFill/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r>
                        <a:rPr b="0" lang="en-US" sz="1800" strike="noStrike" u="none">
                          <a:solidFill>
                            <a:srgbClr val="ffffff"/>
                          </a:solidFill>
                          <a:effectLst/>
                          <a:uFillTx/>
                          <a:latin typeface="Arial"/>
                        </a:rPr>
                        <a:t>0.40  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36000" marR="36000">
                    <a:lnL w="6480">
                      <a:solidFill>
                        <a:srgbClr val="ffffff"/>
                      </a:solidFill>
                      <a:prstDash val=""/>
                    </a:lnL>
                    <a:lnR w="6480">
                      <a:solidFill>
                        <a:srgbClr val="ffffff"/>
                      </a:solidFill>
                      <a:prstDash val=""/>
                    </a:lnR>
                    <a:lnT w="6480">
                      <a:solidFill>
                        <a:srgbClr val="ffffff"/>
                      </a:solidFill>
                      <a:prstDash val=""/>
                    </a:lnT>
                    <a:lnB w="6480">
                      <a:solidFill>
                        <a:srgbClr val="ffffff"/>
                      </a:solidFill>
                      <a:prstDash val=""/>
                    </a:lnB>
                    <a:noFill/>
                  </a:tcPr>
                </a:tc>
              </a:tr>
              <a:tr h="401400">
                <a:tc>
                  <a:txBody>
                    <a:bodyPr lIns="36000" rIns="36000" tIns="36000" bIns="36000" anchor="t">
                      <a:noAutofit/>
                    </a:bodyPr>
                    <a:p>
                      <a:r>
                        <a:rPr b="0" lang="en-US" sz="1800" strike="noStrike" u="none">
                          <a:solidFill>
                            <a:srgbClr val="ffffff"/>
                          </a:solidFill>
                          <a:effectLst/>
                          <a:uFillTx/>
                          <a:latin typeface="Arial"/>
                        </a:rPr>
                        <a:t>Nitrogen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36000" marR="36000">
                    <a:lnL w="6480">
                      <a:solidFill>
                        <a:srgbClr val="ffffff"/>
                      </a:solidFill>
                      <a:prstDash val=""/>
                    </a:lnL>
                    <a:lnR w="6480">
                      <a:solidFill>
                        <a:srgbClr val="ffffff"/>
                      </a:solidFill>
                      <a:prstDash val=""/>
                    </a:lnR>
                    <a:lnT w="6480">
                      <a:solidFill>
                        <a:srgbClr val="ffffff"/>
                      </a:solidFill>
                      <a:prstDash val=""/>
                    </a:lnT>
                    <a:lnB w="6480">
                      <a:solidFill>
                        <a:srgbClr val="ffffff"/>
                      </a:solidFill>
                      <a:prstDash val=""/>
                    </a:lnB>
                    <a:noFill/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r>
                        <a:rPr b="0" lang="en-US" sz="1800" strike="noStrike" u="none">
                          <a:solidFill>
                            <a:srgbClr val="ffffff"/>
                          </a:solidFill>
                          <a:effectLst/>
                          <a:uFillTx/>
                          <a:latin typeface="Arial"/>
                        </a:rPr>
                        <a:t>0.0088  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36000" marR="36000">
                    <a:lnL w="6480">
                      <a:solidFill>
                        <a:srgbClr val="ffffff"/>
                      </a:solidFill>
                      <a:prstDash val=""/>
                    </a:lnL>
                    <a:lnR w="6480">
                      <a:solidFill>
                        <a:srgbClr val="ffffff"/>
                      </a:solidFill>
                      <a:prstDash val=""/>
                    </a:lnR>
                    <a:lnT w="6480">
                      <a:solidFill>
                        <a:srgbClr val="ffffff"/>
                      </a:solidFill>
                      <a:prstDash val=""/>
                    </a:lnT>
                    <a:lnB w="6480">
                      <a:solidFill>
                        <a:srgbClr val="ffffff"/>
                      </a:solidFill>
                      <a:prstDash val=""/>
                    </a:lnB>
                    <a:noFill/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r>
                        <a:rPr b="0" lang="en-US" sz="1800" strike="noStrike" u="none">
                          <a:solidFill>
                            <a:srgbClr val="ffffff"/>
                          </a:solidFill>
                          <a:effectLst/>
                          <a:uFillTx/>
                          <a:latin typeface="Arial"/>
                        </a:rPr>
                        <a:t>0.096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36000" marR="36000">
                    <a:lnL w="6480">
                      <a:solidFill>
                        <a:srgbClr val="ffffff"/>
                      </a:solidFill>
                      <a:prstDash val=""/>
                    </a:lnL>
                    <a:lnR w="6480">
                      <a:solidFill>
                        <a:srgbClr val="ffffff"/>
                      </a:solidFill>
                      <a:prstDash val=""/>
                    </a:lnR>
                    <a:lnT w="6480">
                      <a:solidFill>
                        <a:srgbClr val="ffffff"/>
                      </a:solidFill>
                      <a:prstDash val=""/>
                    </a:lnT>
                    <a:lnB w="6480">
                      <a:solidFill>
                        <a:srgbClr val="ffffff"/>
                      </a:solidFill>
                      <a:prstDash val=""/>
                    </a:lnB>
                    <a:noFill/>
                  </a:tcPr>
                </a:tc>
              </a:tr>
              <a:tr h="401400">
                <a:tc>
                  <a:txBody>
                    <a:bodyPr lIns="36000" rIns="36000" tIns="36000" bIns="36000" anchor="t">
                      <a:noAutofit/>
                    </a:bodyPr>
                    <a:p>
                      <a:r>
                        <a:rPr b="0" lang="en-US" sz="1800" strike="noStrike" u="none">
                          <a:solidFill>
                            <a:srgbClr val="ffffff"/>
                          </a:solidFill>
                          <a:effectLst/>
                          <a:uFillTx/>
                          <a:latin typeface="Arial"/>
                        </a:rPr>
                        <a:t>Silicon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36000" marR="36000">
                    <a:lnL w="6480">
                      <a:solidFill>
                        <a:srgbClr val="ffffff"/>
                      </a:solidFill>
                      <a:prstDash val=""/>
                    </a:lnL>
                    <a:lnR w="6480">
                      <a:solidFill>
                        <a:srgbClr val="ffffff"/>
                      </a:solidFill>
                      <a:prstDash val=""/>
                    </a:lnR>
                    <a:lnT w="6480">
                      <a:solidFill>
                        <a:srgbClr val="ffffff"/>
                      </a:solidFill>
                      <a:prstDash val=""/>
                    </a:lnT>
                    <a:lnB w="6480">
                      <a:solidFill>
                        <a:srgbClr val="ffffff"/>
                      </a:solidFill>
                      <a:prstDash val=""/>
                    </a:lnB>
                    <a:noFill/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r>
                        <a:rPr b="0" lang="en-US" sz="1800" strike="noStrike" u="none">
                          <a:solidFill>
                            <a:srgbClr val="ffffff"/>
                          </a:solidFill>
                          <a:effectLst/>
                          <a:uFillTx/>
                          <a:latin typeface="Arial"/>
                        </a:rPr>
                        <a:t>0.0045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36000" marR="36000">
                    <a:lnL w="6480">
                      <a:solidFill>
                        <a:srgbClr val="ffffff"/>
                      </a:solidFill>
                      <a:prstDash val=""/>
                    </a:lnL>
                    <a:lnR w="6480">
                      <a:solidFill>
                        <a:srgbClr val="ffffff"/>
                      </a:solidFill>
                      <a:prstDash val=""/>
                    </a:lnR>
                    <a:lnT w="6480">
                      <a:solidFill>
                        <a:srgbClr val="ffffff"/>
                      </a:solidFill>
                      <a:prstDash val=""/>
                    </a:lnT>
                    <a:lnB w="6480">
                      <a:solidFill>
                        <a:srgbClr val="ffffff"/>
                      </a:solidFill>
                      <a:prstDash val=""/>
                    </a:lnB>
                    <a:noFill/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r>
                        <a:rPr b="0" lang="en-US" sz="1800" strike="noStrike" u="none">
                          <a:solidFill>
                            <a:srgbClr val="ffffff"/>
                          </a:solidFill>
                          <a:effectLst/>
                          <a:uFillTx/>
                          <a:latin typeface="Arial"/>
                        </a:rPr>
                        <a:t>0.099   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36000" marR="36000">
                    <a:lnL w="6480">
                      <a:solidFill>
                        <a:srgbClr val="ffffff"/>
                      </a:solidFill>
                      <a:prstDash val=""/>
                    </a:lnL>
                    <a:lnR w="6480">
                      <a:solidFill>
                        <a:srgbClr val="ffffff"/>
                      </a:solidFill>
                      <a:prstDash val=""/>
                    </a:lnR>
                    <a:lnT w="6480">
                      <a:solidFill>
                        <a:srgbClr val="ffffff"/>
                      </a:solidFill>
                      <a:prstDash val=""/>
                    </a:lnT>
                    <a:lnB w="6480">
                      <a:solidFill>
                        <a:srgbClr val="ffffff"/>
                      </a:solidFill>
                      <a:prstDash val=""/>
                    </a:lnB>
                    <a:noFill/>
                  </a:tcPr>
                </a:tc>
              </a:tr>
              <a:tr h="401400">
                <a:tc>
                  <a:txBody>
                    <a:bodyPr lIns="36000" rIns="36000" tIns="36000" bIns="36000" anchor="t">
                      <a:noAutofit/>
                    </a:bodyPr>
                    <a:p>
                      <a:r>
                        <a:rPr b="0" lang="en-US" sz="1800" strike="noStrike" u="none">
                          <a:solidFill>
                            <a:srgbClr val="ffffff"/>
                          </a:solidFill>
                          <a:effectLst/>
                          <a:uFillTx/>
                          <a:latin typeface="Arial"/>
                        </a:rPr>
                        <a:t>Magnesium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36000" marR="36000">
                    <a:lnL w="6480">
                      <a:solidFill>
                        <a:srgbClr val="ffffff"/>
                      </a:solidFill>
                      <a:prstDash val=""/>
                    </a:lnL>
                    <a:lnR w="6480">
                      <a:solidFill>
                        <a:srgbClr val="ffffff"/>
                      </a:solidFill>
                      <a:prstDash val=""/>
                    </a:lnR>
                    <a:lnT w="6480">
                      <a:solidFill>
                        <a:srgbClr val="ffffff"/>
                      </a:solidFill>
                      <a:prstDash val=""/>
                    </a:lnT>
                    <a:lnB w="6480">
                      <a:solidFill>
                        <a:srgbClr val="ffffff"/>
                      </a:solidFill>
                      <a:prstDash val=""/>
                    </a:lnB>
                    <a:noFill/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r>
                        <a:rPr b="0" lang="en-US" sz="1800" strike="noStrike" u="none">
                          <a:solidFill>
                            <a:srgbClr val="ffffff"/>
                          </a:solidFill>
                          <a:effectLst/>
                          <a:uFillTx/>
                          <a:latin typeface="Arial"/>
                        </a:rPr>
                        <a:t>0.0038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36000" marR="36000">
                    <a:lnL w="6480">
                      <a:solidFill>
                        <a:srgbClr val="ffffff"/>
                      </a:solidFill>
                      <a:prstDash val=""/>
                    </a:lnL>
                    <a:lnR w="6480">
                      <a:solidFill>
                        <a:srgbClr val="ffffff"/>
                      </a:solidFill>
                      <a:prstDash val=""/>
                    </a:lnR>
                    <a:lnT w="6480">
                      <a:solidFill>
                        <a:srgbClr val="ffffff"/>
                      </a:solidFill>
                      <a:prstDash val=""/>
                    </a:lnT>
                    <a:lnB w="6480">
                      <a:solidFill>
                        <a:srgbClr val="ffffff"/>
                      </a:solidFill>
                      <a:prstDash val=""/>
                    </a:lnB>
                    <a:noFill/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r>
                        <a:rPr b="0" lang="en-US" sz="1800" strike="noStrike" u="none">
                          <a:solidFill>
                            <a:srgbClr val="ffffff"/>
                          </a:solidFill>
                          <a:effectLst/>
                          <a:uFillTx/>
                          <a:latin typeface="Arial"/>
                        </a:rPr>
                        <a:t>0.076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36000" marR="36000">
                    <a:lnL w="6480">
                      <a:solidFill>
                        <a:srgbClr val="ffffff"/>
                      </a:solidFill>
                      <a:prstDash val=""/>
                    </a:lnL>
                    <a:lnR w="6480">
                      <a:solidFill>
                        <a:srgbClr val="ffffff"/>
                      </a:solidFill>
                      <a:prstDash val=""/>
                    </a:lnR>
                    <a:lnT w="6480">
                      <a:solidFill>
                        <a:srgbClr val="ffffff"/>
                      </a:solidFill>
                      <a:prstDash val=""/>
                    </a:lnT>
                    <a:lnB w="6480">
                      <a:solidFill>
                        <a:srgbClr val="ffffff"/>
                      </a:solidFill>
                      <a:prstDash val=""/>
                    </a:lnB>
                    <a:noFill/>
                  </a:tcPr>
                </a:tc>
              </a:tr>
              <a:tr h="401400">
                <a:tc>
                  <a:txBody>
                    <a:bodyPr lIns="36000" rIns="36000" tIns="36000" bIns="36000" anchor="t">
                      <a:noAutofit/>
                    </a:bodyPr>
                    <a:p>
                      <a:r>
                        <a:rPr b="0" lang="en-US" sz="1800" strike="noStrike" u="none">
                          <a:solidFill>
                            <a:srgbClr val="ffffff"/>
                          </a:solidFill>
                          <a:effectLst/>
                          <a:uFillTx/>
                          <a:latin typeface="Arial"/>
                        </a:rPr>
                        <a:t>Neon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36000" marR="36000">
                    <a:lnL w="6480">
                      <a:solidFill>
                        <a:srgbClr val="ffffff"/>
                      </a:solidFill>
                      <a:prstDash val=""/>
                    </a:lnL>
                    <a:lnR w="6480">
                      <a:solidFill>
                        <a:srgbClr val="ffffff"/>
                      </a:solidFill>
                      <a:prstDash val=""/>
                    </a:lnR>
                    <a:lnT w="6480">
                      <a:solidFill>
                        <a:srgbClr val="ffffff"/>
                      </a:solidFill>
                      <a:prstDash val=""/>
                    </a:lnT>
                    <a:lnB w="6480">
                      <a:solidFill>
                        <a:srgbClr val="ffffff"/>
                      </a:solidFill>
                      <a:prstDash val=""/>
                    </a:lnB>
                    <a:noFill/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r>
                        <a:rPr b="0" lang="en-US" sz="1800" strike="noStrike" u="none">
                          <a:solidFill>
                            <a:srgbClr val="ffffff"/>
                          </a:solidFill>
                          <a:effectLst/>
                          <a:uFillTx/>
                          <a:latin typeface="Arial"/>
                        </a:rPr>
                        <a:t>0.0035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36000" marR="36000">
                    <a:lnL w="6480">
                      <a:solidFill>
                        <a:srgbClr val="ffffff"/>
                      </a:solidFill>
                      <a:prstDash val=""/>
                    </a:lnL>
                    <a:lnR w="6480">
                      <a:solidFill>
                        <a:srgbClr val="ffffff"/>
                      </a:solidFill>
                      <a:prstDash val=""/>
                    </a:lnR>
                    <a:lnT w="6480">
                      <a:solidFill>
                        <a:srgbClr val="ffffff"/>
                      </a:solidFill>
                      <a:prstDash val=""/>
                    </a:lnT>
                    <a:lnB w="6480">
                      <a:solidFill>
                        <a:srgbClr val="ffffff"/>
                      </a:solidFill>
                      <a:prstDash val=""/>
                    </a:lnB>
                    <a:noFill/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r>
                        <a:rPr b="0" lang="en-US" sz="1800" strike="noStrike" u="none">
                          <a:solidFill>
                            <a:srgbClr val="ffffff"/>
                          </a:solidFill>
                          <a:effectLst/>
                          <a:uFillTx/>
                          <a:latin typeface="Arial"/>
                        </a:rPr>
                        <a:t>0.058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36000" marR="36000">
                    <a:lnL w="6480">
                      <a:solidFill>
                        <a:srgbClr val="ffffff"/>
                      </a:solidFill>
                      <a:prstDash val=""/>
                    </a:lnL>
                    <a:lnR w="6480">
                      <a:solidFill>
                        <a:srgbClr val="ffffff"/>
                      </a:solidFill>
                      <a:prstDash val=""/>
                    </a:lnR>
                    <a:lnT w="6480">
                      <a:solidFill>
                        <a:srgbClr val="ffffff"/>
                      </a:solidFill>
                      <a:prstDash val=""/>
                    </a:lnT>
                    <a:lnB w="6480">
                      <a:solidFill>
                        <a:srgbClr val="ffffff"/>
                      </a:solidFill>
                      <a:prstDash val=""/>
                    </a:lnB>
                    <a:noFill/>
                  </a:tcPr>
                </a:tc>
              </a:tr>
              <a:tr h="401400">
                <a:tc>
                  <a:txBody>
                    <a:bodyPr lIns="36000" rIns="36000" tIns="36000" bIns="36000" anchor="t">
                      <a:noAutofit/>
                    </a:bodyPr>
                    <a:p>
                      <a:r>
                        <a:rPr b="0" lang="en-US" sz="1800" strike="noStrike" u="none">
                          <a:solidFill>
                            <a:srgbClr val="ffffff"/>
                          </a:solidFill>
                          <a:effectLst/>
                          <a:uFillTx/>
                          <a:latin typeface="Arial"/>
                        </a:rPr>
                        <a:t>Iron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36000" marR="36000">
                    <a:lnL w="6480">
                      <a:solidFill>
                        <a:srgbClr val="ffffff"/>
                      </a:solidFill>
                      <a:prstDash val=""/>
                    </a:lnL>
                    <a:lnR w="6480">
                      <a:solidFill>
                        <a:srgbClr val="ffffff"/>
                      </a:solidFill>
                      <a:prstDash val=""/>
                    </a:lnR>
                    <a:lnT w="6480">
                      <a:solidFill>
                        <a:srgbClr val="ffffff"/>
                      </a:solidFill>
                      <a:prstDash val=""/>
                    </a:lnT>
                    <a:lnB w="6480">
                      <a:solidFill>
                        <a:srgbClr val="ffffff"/>
                      </a:solidFill>
                      <a:prstDash val=""/>
                    </a:lnB>
                    <a:noFill/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r>
                        <a:rPr b="0" lang="en-US" sz="1800" strike="noStrike" u="none">
                          <a:solidFill>
                            <a:srgbClr val="ffffff"/>
                          </a:solidFill>
                          <a:effectLst/>
                          <a:uFillTx/>
                          <a:latin typeface="Arial"/>
                        </a:rPr>
                        <a:t>0.030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36000" marR="36000">
                    <a:lnL w="6480">
                      <a:solidFill>
                        <a:srgbClr val="ffffff"/>
                      </a:solidFill>
                      <a:prstDash val=""/>
                    </a:lnL>
                    <a:lnR w="6480">
                      <a:solidFill>
                        <a:srgbClr val="ffffff"/>
                      </a:solidFill>
                      <a:prstDash val=""/>
                    </a:lnR>
                    <a:lnT w="6480">
                      <a:solidFill>
                        <a:srgbClr val="ffffff"/>
                      </a:solidFill>
                      <a:prstDash val=""/>
                    </a:lnT>
                    <a:lnB w="6480">
                      <a:solidFill>
                        <a:srgbClr val="ffffff"/>
                      </a:solidFill>
                      <a:prstDash val=""/>
                    </a:lnB>
                    <a:noFill/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r>
                        <a:rPr b="0" lang="en-US" sz="1800" strike="noStrike" u="none">
                          <a:solidFill>
                            <a:srgbClr val="ffffff"/>
                          </a:solidFill>
                          <a:effectLst/>
                          <a:uFillTx/>
                          <a:latin typeface="Arial"/>
                        </a:rPr>
                        <a:t>0.014 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36000" marR="36000">
                    <a:lnL w="6480">
                      <a:solidFill>
                        <a:srgbClr val="ffffff"/>
                      </a:solidFill>
                      <a:prstDash val=""/>
                    </a:lnL>
                    <a:lnR w="6480">
                      <a:solidFill>
                        <a:srgbClr val="ffffff"/>
                      </a:solidFill>
                      <a:prstDash val=""/>
                    </a:lnR>
                    <a:lnT w="6480">
                      <a:solidFill>
                        <a:srgbClr val="ffffff"/>
                      </a:solidFill>
                      <a:prstDash val=""/>
                    </a:lnT>
                    <a:lnB w="6480">
                      <a:solidFill>
                        <a:srgbClr val="ffffff"/>
                      </a:solidFill>
                      <a:prstDash val=""/>
                    </a:lnB>
                    <a:noFill/>
                  </a:tcPr>
                </a:tc>
              </a:tr>
              <a:tr h="401400">
                <a:tc>
                  <a:txBody>
                    <a:bodyPr lIns="36000" rIns="36000" tIns="36000" bIns="36000" anchor="t">
                      <a:noAutofit/>
                    </a:bodyPr>
                    <a:p>
                      <a:r>
                        <a:rPr b="0" lang="en-US" sz="1800" strike="noStrike" u="none">
                          <a:solidFill>
                            <a:srgbClr val="ffffff"/>
                          </a:solidFill>
                          <a:effectLst/>
                          <a:uFillTx/>
                          <a:latin typeface="Arial"/>
                        </a:rPr>
                        <a:t>Sulfur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36000" marR="36000">
                    <a:lnL w="6480">
                      <a:solidFill>
                        <a:srgbClr val="ffffff"/>
                      </a:solidFill>
                      <a:prstDash val=""/>
                    </a:lnL>
                    <a:lnR w="6480">
                      <a:solidFill>
                        <a:srgbClr val="ffffff"/>
                      </a:solidFill>
                      <a:prstDash val=""/>
                    </a:lnR>
                    <a:lnT w="6480">
                      <a:solidFill>
                        <a:srgbClr val="ffffff"/>
                      </a:solidFill>
                      <a:prstDash val=""/>
                    </a:lnT>
                    <a:lnB w="6480">
                      <a:solidFill>
                        <a:srgbClr val="ffffff"/>
                      </a:solidFill>
                      <a:prstDash val=""/>
                    </a:lnB>
                    <a:noFill/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r>
                        <a:rPr b="0" lang="en-US" sz="1800" strike="noStrike" u="none">
                          <a:solidFill>
                            <a:srgbClr val="ffffff"/>
                          </a:solidFill>
                          <a:effectLst/>
                          <a:uFillTx/>
                          <a:latin typeface="Arial"/>
                        </a:rPr>
                        <a:t>0.015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36000" marR="36000">
                    <a:lnL w="6480">
                      <a:solidFill>
                        <a:srgbClr val="ffffff"/>
                      </a:solidFill>
                      <a:prstDash val=""/>
                    </a:lnL>
                    <a:lnR w="6480">
                      <a:solidFill>
                        <a:srgbClr val="ffffff"/>
                      </a:solidFill>
                      <a:prstDash val=""/>
                    </a:lnR>
                    <a:lnT w="6480">
                      <a:solidFill>
                        <a:srgbClr val="ffffff"/>
                      </a:solidFill>
                      <a:prstDash val=""/>
                    </a:lnT>
                    <a:lnB w="6480">
                      <a:solidFill>
                        <a:srgbClr val="ffffff"/>
                      </a:solidFill>
                      <a:prstDash val=""/>
                    </a:lnB>
                    <a:noFill/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r>
                        <a:rPr b="0" lang="en-US" sz="1800" strike="noStrike" u="none">
                          <a:solidFill>
                            <a:srgbClr val="ffffff"/>
                          </a:solidFill>
                          <a:effectLst/>
                          <a:uFillTx/>
                          <a:latin typeface="Arial"/>
                        </a:rPr>
                        <a:t>0.040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36000" marR="36000">
                    <a:lnL w="6480">
                      <a:solidFill>
                        <a:srgbClr val="ffffff"/>
                      </a:solidFill>
                      <a:prstDash val=""/>
                    </a:lnL>
                    <a:lnR w="6480">
                      <a:solidFill>
                        <a:srgbClr val="ffffff"/>
                      </a:solidFill>
                      <a:prstDash val=""/>
                    </a:lnR>
                    <a:lnT w="6480">
                      <a:solidFill>
                        <a:srgbClr val="ffffff"/>
                      </a:solidFill>
                      <a:prstDash val=""/>
                    </a:lnT>
                    <a:lnB w="6480">
                      <a:solidFill>
                        <a:srgbClr val="ffffff"/>
                      </a:solidFill>
                      <a:prstDash val=""/>
                    </a:lnB>
                    <a:noFill/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228600" y="68580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>
              <a:buNone/>
            </a:pPr>
            <a:r>
              <a:rPr b="1" lang="en-US" sz="44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Speedster</a:t>
            </a:r>
            <a:endParaRPr b="0" lang="en-US" sz="4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17" name="" descr=""/>
          <p:cNvPicPr/>
          <p:nvPr/>
        </p:nvPicPr>
        <p:blipFill>
          <a:blip r:embed="rId2"/>
          <a:stretch/>
        </p:blipFill>
        <p:spPr>
          <a:xfrm>
            <a:off x="10080000" y="1371600"/>
            <a:ext cx="6473160" cy="404676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93" dur="indefinite" restart="never" nodeType="tmRoot">
          <p:childTnLst>
            <p:seq>
              <p:cTn id="94" dur="indefinite" nodeType="mainSeq">
                <p:childTnLst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nodeType="clickEffect" fill="hold" presetClass="path" presetID="0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577625187514424 0.00603174603174603 C -0.603643217747519 0.00209523809523809 -0.630270453184058 0.00738157896709463 -0.656083703554119 0.00380952380952381 C -0.68257614227643 0.00014348210543771 -0.70771260321097 0.00813565066800552 -0.732183071774752 0.014984126984127 C -0.75671547707937 0.0218499373493131 -0.782938451996307 0.0163809523809524 -0.808282439995384 0.0172698412698413 L -0.83207613085622 0.014984126984127 L -0.855869821717055 0.014984126984127 L -0.870092112854835 0.0172698412698413 E">
                                      <p:cBhvr>
                                        <p:cTn id="98" dur="2000" fill="hold"/>
                                        <p:tgtEl>
                                          <p:spTgt spid="17"/>
                                        </p:tgtEl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"/>
          <p:cNvSpPr txBox="1"/>
          <p:nvPr/>
        </p:nvSpPr>
        <p:spPr>
          <a:xfrm>
            <a:off x="228600" y="685800"/>
            <a:ext cx="8915400" cy="4343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spAutoFit/>
          </a:bodyPr>
          <a:p>
            <a:pPr marL="216000" indent="-216000">
              <a:buSzPct val="100000"/>
              <a:buBlip>
                <a:blip r:embed="rId2"/>
              </a:buBlip>
            </a:pPr>
            <a:r>
              <a:rPr b="0" lang="en-US" sz="22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Closest to Sun.</a:t>
            </a:r>
            <a:endParaRPr b="0" lang="en-US" sz="2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16000" indent="-216000">
              <a:buSzPct val="100000"/>
              <a:buBlip>
                <a:blip r:embed="rId3"/>
              </a:buBlip>
            </a:pPr>
            <a:r>
              <a:rPr b="0" lang="en-US" sz="22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Roman God Mercury who was swift messenger. </a:t>
            </a:r>
            <a:endParaRPr b="0" lang="en-US" sz="2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16000" indent="-216000">
              <a:buSzPct val="100000"/>
              <a:buBlip>
                <a:blip r:embed="rId4"/>
              </a:buBlip>
            </a:pPr>
            <a:r>
              <a:rPr b="0" lang="en-US" sz="22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Radius of 2,440km; Mass 3.30 x 10</a:t>
            </a:r>
            <a:r>
              <a:rPr b="0" lang="en-US" sz="2200" strike="noStrike" u="none" baseline="33000">
                <a:solidFill>
                  <a:srgbClr val="ffffff"/>
                </a:solidFill>
                <a:effectLst/>
                <a:uFillTx/>
                <a:latin typeface="Arial"/>
              </a:rPr>
              <a:t>23</a:t>
            </a:r>
            <a:r>
              <a:rPr b="0" lang="en-US" sz="22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kg.</a:t>
            </a:r>
            <a:endParaRPr b="0" lang="en-US" sz="2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16000" indent="-216000">
              <a:buSzPct val="100000"/>
              <a:buBlip>
                <a:blip r:embed="rId5"/>
              </a:buBlip>
            </a:pPr>
            <a:r>
              <a:rPr b="0" lang="en-US" sz="22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88 days for; 57.91 million km from sun. </a:t>
            </a:r>
            <a:endParaRPr b="0" lang="en-US" sz="2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16000" indent="-216000">
              <a:buSzPct val="100000"/>
              <a:buBlip>
                <a:blip r:embed="rId6"/>
              </a:buBlip>
            </a:pPr>
            <a:r>
              <a:rPr b="0" lang="en-US" sz="22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Day length of 58 earth days. </a:t>
            </a:r>
            <a:endParaRPr b="0" lang="en-US" sz="2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16000" indent="-216000">
              <a:buSzPct val="100000"/>
              <a:buBlip>
                <a:blip r:embed="rId7"/>
              </a:buBlip>
            </a:pPr>
            <a:r>
              <a:rPr b="0" lang="en-US" sz="22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Temp: -173</a:t>
            </a:r>
            <a:r>
              <a:rPr b="0" lang="en-US" sz="2200" strike="noStrike" u="none">
                <a:solidFill>
                  <a:srgbClr val="ffffff"/>
                </a:solidFill>
                <a:effectLst/>
                <a:uFillTx/>
                <a:latin typeface="Arial"/>
                <a:ea typeface="Arial"/>
              </a:rPr>
              <a:t>º</a:t>
            </a:r>
            <a:r>
              <a:rPr b="0" lang="en-US" sz="2200" strike="noStrike" u="none">
                <a:solidFill>
                  <a:srgbClr val="ffffff"/>
                </a:solidFill>
                <a:effectLst/>
                <a:uFillTx/>
                <a:latin typeface="Arial"/>
                <a:ea typeface="Arial"/>
              </a:rPr>
              <a:t>C at night; 427</a:t>
            </a:r>
            <a:r>
              <a:rPr b="0" lang="en-US" sz="2200" strike="noStrike" u="none">
                <a:solidFill>
                  <a:srgbClr val="ffffff"/>
                </a:solidFill>
                <a:effectLst/>
                <a:uFillTx/>
                <a:latin typeface="Arial"/>
                <a:ea typeface="Arial"/>
              </a:rPr>
              <a:t>º</a:t>
            </a:r>
            <a:r>
              <a:rPr b="0" lang="en-US" sz="2200" strike="noStrike" u="none">
                <a:solidFill>
                  <a:srgbClr val="ffffff"/>
                </a:solidFill>
                <a:effectLst/>
                <a:uFillTx/>
                <a:latin typeface="Arial"/>
                <a:ea typeface="Arial"/>
              </a:rPr>
              <a:t>C at day. </a:t>
            </a:r>
            <a:endParaRPr b="0" lang="en-US" sz="2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16000" indent="-216000">
              <a:buSzPct val="100000"/>
              <a:buBlip>
                <a:blip r:embed="rId8"/>
              </a:buBlip>
            </a:pPr>
            <a:r>
              <a:rPr b="0" lang="en-US" sz="2200" strike="noStrike" u="none">
                <a:solidFill>
                  <a:srgbClr val="ffffff"/>
                </a:solidFill>
                <a:effectLst/>
                <a:uFillTx/>
                <a:latin typeface="Arial"/>
                <a:ea typeface="Arial"/>
              </a:rPr>
              <a:t>Around 47.87 km/s orbital speed. </a:t>
            </a:r>
            <a:endParaRPr b="0" lang="en-US" sz="2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16000" indent="-216000">
              <a:buSzPct val="100000"/>
              <a:buBlip>
                <a:blip r:embed="rId9"/>
              </a:buBlip>
            </a:pPr>
            <a:r>
              <a:rPr b="0" lang="en-US" sz="2200" strike="noStrike" u="none">
                <a:solidFill>
                  <a:srgbClr val="ffffff"/>
                </a:solidFill>
                <a:effectLst/>
                <a:uFillTx/>
                <a:latin typeface="Arial"/>
                <a:ea typeface="Arial"/>
              </a:rPr>
              <a:t>Terrestrial planet; Core =&gt; Iron (liquid &amp; solid); Mantle =&gt; Silicon; Crust =&gt; Silicon.</a:t>
            </a:r>
            <a:endParaRPr b="0" lang="en-US" sz="2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16000" indent="-216000">
              <a:buSzPct val="100000"/>
              <a:buBlip>
                <a:blip r:embed="rId10"/>
              </a:buBlip>
            </a:pPr>
            <a:r>
              <a:rPr b="0" lang="en-US" sz="2200" strike="noStrike" u="none">
                <a:solidFill>
                  <a:srgbClr val="ffffff"/>
                </a:solidFill>
                <a:effectLst/>
                <a:uFillTx/>
                <a:latin typeface="Arial"/>
                <a:ea typeface="Arial"/>
              </a:rPr>
              <a:t>Water in ice form as low atmospheric pressure. </a:t>
            </a:r>
            <a:endParaRPr b="0" lang="en-US" sz="2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16000" indent="-216000">
              <a:buSzPct val="100000"/>
              <a:buBlip>
                <a:blip r:embed="rId11"/>
              </a:buBlip>
            </a:pPr>
            <a:r>
              <a:rPr b="0" lang="en-US" sz="2200" strike="noStrike" u="none">
                <a:solidFill>
                  <a:srgbClr val="ffffff"/>
                </a:solidFill>
                <a:effectLst/>
                <a:uFillTx/>
                <a:latin typeface="Arial"/>
                <a:ea typeface="Arial"/>
              </a:rPr>
              <a:t>Weak magnetic and gravity field.</a:t>
            </a:r>
            <a:endParaRPr b="0" lang="en-US" sz="2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216000" indent="-216000">
              <a:buSzPct val="100000"/>
              <a:buBlip>
                <a:blip r:embed="rId12"/>
              </a:buBlip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99" dur="indefinite" restart="never" nodeType="tmRoot">
          <p:childTnLst>
            <p:seq>
              <p:cTn id="100" dur="indefinite" nodeType="mainSeq">
                <p:childTnLst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nodeType="clickEffect" fill="hold" presetClass="entr" presetID="0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circle(in)" transition="in">
                                      <p:cBhvr additive="repl">
                                        <p:cTn id="105" dur="20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nodeType="clickEffect" fill="hold" presetClass="entr" presetID="0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circle(in)" transition="in">
                                      <p:cBhvr additive="repl">
                                        <p:cTn id="110" dur="20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nodeType="clickEffect" fill="hold" presetClass="entr" presetID="0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circle(in)" transition="in">
                                      <p:cBhvr additive="repl">
                                        <p:cTn id="115" dur="20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nodeType="clickEffect" fill="hold" presetClass="entr" presetID="0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circle(in)" transition="in">
                                      <p:cBhvr additive="repl">
                                        <p:cTn id="120" dur="2000"/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nodeType="clickEffect" fill="hold" presetClass="entr" presetID="0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circle(in)" transition="in">
                                      <p:cBhvr additive="repl">
                                        <p:cTn id="125" dur="2000"/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nodeType="clickEffect" fill="hold" presetClass="entr" presetID="0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circle(in)" transition="in">
                                      <p:cBhvr additive="repl">
                                        <p:cTn id="130" dur="2000"/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nodeType="clickEffect" fill="hold" presetClass="entr" presetID="0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circle(in)" transition="in">
                                      <p:cBhvr additive="repl">
                                        <p:cTn id="135" dur="2000"/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nodeType="clickEffect" fill="hold" presetClass="entr" presetID="0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circle(in)" transition="in">
                                      <p:cBhvr additive="repl">
                                        <p:cTn id="140" dur="2000"/>
                                        <p:tgtEl>
                                          <p:spTgt spid="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nodeType="clickEffect" fill="hold" presetClass="entr" presetID="0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circle(in)" transition="in">
                                      <p:cBhvr additive="repl">
                                        <p:cTn id="145" dur="2000"/>
                                        <p:tgtEl>
                                          <p:spTgt spid="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228600" y="65376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>
              <a:buNone/>
            </a:pPr>
            <a:r>
              <a:rPr b="1" lang="en-US" sz="4400" strike="noStrike" u="none">
                <a:solidFill>
                  <a:srgbClr val="ffffff"/>
                </a:solidFill>
                <a:effectLst/>
                <a:uFillTx/>
                <a:latin typeface="Arial"/>
              </a:rPr>
              <a:t>Hottest </a:t>
            </a:r>
            <a:endParaRPr b="1" lang="en-US" sz="4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20" name="" descr=""/>
          <p:cNvPicPr/>
          <p:nvPr/>
        </p:nvPicPr>
        <p:blipFill>
          <a:blip r:embed="rId2"/>
          <a:srcRect l="33131" t="3231" r="2867" b="8069"/>
          <a:stretch/>
        </p:blipFill>
        <p:spPr>
          <a:xfrm>
            <a:off x="-5257800" y="1143000"/>
            <a:ext cx="5106960" cy="502884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46" dur="indefinite" restart="never" nodeType="tmRoot">
          <p:childTnLst>
            <p:seq>
              <p:cTn id="147" dur="indefinite" nodeType="mainSeq">
                <p:childTnLst>
                  <p:par>
                    <p:cTn id="148" fill="hold">
                      <p:stCondLst>
                        <p:cond delay="indefinite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nodeType="clickEffect" fill="hold" presetClass="path" presetID="0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13642857142857 -0.725650793650794 L 0.359 -0.080571428571429 L 0.585785714285714 -0.080571428571429 L 0.789892857142857 -0.080571428571429 E">
                                      <p:cBhvr>
                                        <p:cTn id="151" dur="2000" fill="hold"/>
                                        <p:tgtEl>
                                          <p:spTgt spid="20"/>
                                        </p:tgtEl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175</TotalTime>
  <Application>LibreOffice/25.2.4.3$Linux_X86_64 LibreOffice_project/520$Build-3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2025-08-01T15:16:45Z</dcterms:created>
  <dc:creator/>
  <dc:description/>
  <dc:language>en-US</dc:language>
  <cp:lastModifiedBy/>
  <cp:lastPrinted>2025-08-01T19:05:41Z</cp:lastPrinted>
  <dcterms:modified xsi:type="dcterms:W3CDTF">2025-08-01T19:11:48Z</dcterms:modified>
  <cp:revision>38</cp:revision>
  <dc:subject/>
  <dc:title/>
</cp:coreProperties>
</file>